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770" r:id="rId2"/>
    <p:sldId id="699" r:id="rId3"/>
    <p:sldId id="720" r:id="rId4"/>
    <p:sldId id="764" r:id="rId5"/>
    <p:sldId id="732" r:id="rId6"/>
    <p:sldId id="733" r:id="rId7"/>
    <p:sldId id="736" r:id="rId8"/>
    <p:sldId id="737" r:id="rId9"/>
    <p:sldId id="734" r:id="rId10"/>
    <p:sldId id="738" r:id="rId11"/>
    <p:sldId id="739" r:id="rId12"/>
    <p:sldId id="740" r:id="rId13"/>
    <p:sldId id="741" r:id="rId14"/>
    <p:sldId id="742" r:id="rId15"/>
    <p:sldId id="743" r:id="rId16"/>
    <p:sldId id="766" r:id="rId17"/>
    <p:sldId id="755" r:id="rId18"/>
    <p:sldId id="746" r:id="rId19"/>
    <p:sldId id="747" r:id="rId20"/>
    <p:sldId id="748" r:id="rId21"/>
    <p:sldId id="749" r:id="rId22"/>
    <p:sldId id="750" r:id="rId23"/>
    <p:sldId id="751" r:id="rId24"/>
    <p:sldId id="752" r:id="rId25"/>
    <p:sldId id="769" r:id="rId26"/>
    <p:sldId id="744" r:id="rId27"/>
    <p:sldId id="757" r:id="rId28"/>
    <p:sldId id="759" r:id="rId29"/>
    <p:sldId id="758" r:id="rId30"/>
    <p:sldId id="760" r:id="rId31"/>
    <p:sldId id="763" r:id="rId32"/>
  </p:sldIdLst>
  <p:sldSz cx="12192000" cy="6858000"/>
  <p:notesSz cx="6985000" cy="9283700"/>
  <p:embeddedFontLst>
    <p:embeddedFont>
      <p:font typeface="Dreaming Outloud Pro" panose="03050502040302030504" pitchFamily="66" charset="0"/>
      <p:regular r:id="rId35"/>
      <p:italic r:id="rId36"/>
    </p:embeddedFont>
    <p:embeddedFont>
      <p:font typeface="Franklin Gothic Book" panose="020B0503020102020204" pitchFamily="34" charset="0"/>
      <p:regular r:id="rId37"/>
      <p:italic r:id="rId38"/>
    </p:embeddedFont>
    <p:embeddedFont>
      <p:font typeface="STXingkai" panose="02010800040101010101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options" id="{89183D4A-E599-4818-9FD6-0E24297DE506}">
          <p14:sldIdLst>
            <p14:sldId id="770"/>
            <p14:sldId id="699"/>
          </p14:sldIdLst>
        </p14:section>
        <p14:section name="notes and instructions" id="{F318E05F-FFE1-4AFE-A7DE-E96815F81433}">
          <p14:sldIdLst/>
        </p14:section>
        <p14:section name="content slides" id="{2EE56AE6-5108-4038-9395-DD318CE2D754}">
          <p14:sldIdLst>
            <p14:sldId id="720"/>
            <p14:sldId id="764"/>
            <p14:sldId id="732"/>
            <p14:sldId id="733"/>
            <p14:sldId id="736"/>
            <p14:sldId id="737"/>
            <p14:sldId id="734"/>
            <p14:sldId id="738"/>
            <p14:sldId id="739"/>
            <p14:sldId id="740"/>
            <p14:sldId id="741"/>
            <p14:sldId id="742"/>
            <p14:sldId id="743"/>
            <p14:sldId id="766"/>
            <p14:sldId id="755"/>
            <p14:sldId id="746"/>
            <p14:sldId id="747"/>
            <p14:sldId id="748"/>
            <p14:sldId id="749"/>
            <p14:sldId id="750"/>
            <p14:sldId id="751"/>
            <p14:sldId id="752"/>
            <p14:sldId id="769"/>
            <p14:sldId id="744"/>
            <p14:sldId id="757"/>
            <p14:sldId id="759"/>
            <p14:sldId id="758"/>
          </p14:sldIdLst>
        </p14:section>
        <p14:section name="section headers/end slides" id="{D3BF2E85-FAF0-462D-8C5E-0F24C917C54F}">
          <p14:sldIdLst>
            <p14:sldId id="760"/>
            <p14:sldId id="763"/>
          </p14:sldIdLst>
        </p14:section>
        <p14:section name="supporting info" id="{4ACDD680-3018-42A5-9D51-18AA955BD1AC}">
          <p14:sldIdLst/>
        </p14:section>
        <p14:section name="parking lot" id="{C57D08E1-1140-4899-8033-E3313EE7BCD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Aiken" initials="SRA" lastIdx="2" clrIdx="0">
    <p:extLst>
      <p:ext uri="{19B8F6BF-5375-455C-9EA6-DF929625EA0E}">
        <p15:presenceInfo xmlns:p15="http://schemas.microsoft.com/office/powerpoint/2012/main" userId="Shawn Aiken" providerId="None"/>
      </p:ext>
    </p:extLst>
  </p:cmAuthor>
  <p:cmAuthor id="2" name="Adrienne Nemura" initials="AN" lastIdx="3" clrIdx="1">
    <p:extLst>
      <p:ext uri="{19B8F6BF-5375-455C-9EA6-DF929625EA0E}">
        <p15:presenceInfo xmlns:p15="http://schemas.microsoft.com/office/powerpoint/2012/main" userId="S-1-5-21-3580985071-834138440-206476188-119142" providerId="AD"/>
      </p:ext>
    </p:extLst>
  </p:cmAuthor>
  <p:cmAuthor id="3" name="Black, Karen" initials="BK" lastIdx="0" clrIdx="2">
    <p:extLst>
      <p:ext uri="{19B8F6BF-5375-455C-9EA6-DF929625EA0E}">
        <p15:presenceInfo xmlns:p15="http://schemas.microsoft.com/office/powerpoint/2012/main" userId="S-1-5-21-12331394-1886804446-324618207-970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5B9AB8"/>
    <a:srgbClr val="3EB1C8"/>
    <a:srgbClr val="FFA41D"/>
    <a:srgbClr val="FF970D"/>
    <a:srgbClr val="F7CDF7"/>
    <a:srgbClr val="FBFACA"/>
    <a:srgbClr val="CB5BC3"/>
    <a:srgbClr val="00000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8F848-0433-4189-BD1F-C878E2337958}" v="2" dt="2024-10-31T18:50:27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12" autoAdjust="0"/>
  </p:normalViewPr>
  <p:slideViewPr>
    <p:cSldViewPr snapToGrid="0">
      <p:cViewPr varScale="1">
        <p:scale>
          <a:sx n="73" d="100"/>
          <a:sy n="73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BAB4F0-0A67-4866-A507-5569A45A49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27466" cy="466087"/>
          </a:xfrm>
          <a:prstGeom prst="rect">
            <a:avLst/>
          </a:prstGeom>
        </p:spPr>
        <p:txBody>
          <a:bodyPr vert="horz" lIns="91218" tIns="45609" rIns="91218" bIns="45609" rtlCol="0"/>
          <a:lstStyle>
            <a:lvl1pPr algn="l">
              <a:defRPr sz="1200"/>
            </a:lvl1pPr>
          </a:lstStyle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02C8A-36C5-4308-811D-06D9C8D6F9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5954" y="1"/>
            <a:ext cx="3027466" cy="466087"/>
          </a:xfrm>
          <a:prstGeom prst="rect">
            <a:avLst/>
          </a:prstGeom>
        </p:spPr>
        <p:txBody>
          <a:bodyPr vert="horz" lIns="91218" tIns="45609" rIns="91218" bIns="45609" rtlCol="0"/>
          <a:lstStyle>
            <a:lvl1pPr algn="r">
              <a:defRPr sz="1200"/>
            </a:lvl1pPr>
          </a:lstStyle>
          <a:p>
            <a:fld id="{D1EC5736-DCD3-4631-8583-AD7EB0CA5A55}" type="datetimeFigureOut">
              <a:rPr lang="en-US" smtClean="0">
                <a:latin typeface="Franklin Gothic Book" panose="020B0503020102020204" pitchFamily="34" charset="0"/>
              </a:rPr>
              <a:t>10/31/2024</a:t>
            </a:fld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3E2B3-3C38-4D8F-9E97-99519647CA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17614"/>
            <a:ext cx="3027466" cy="466087"/>
          </a:xfrm>
          <a:prstGeom prst="rect">
            <a:avLst/>
          </a:prstGeom>
        </p:spPr>
        <p:txBody>
          <a:bodyPr vert="horz" lIns="91218" tIns="45609" rIns="91218" bIns="45609" rtlCol="0" anchor="b"/>
          <a:lstStyle>
            <a:lvl1pPr algn="l">
              <a:defRPr sz="1200"/>
            </a:lvl1pPr>
          </a:lstStyle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447AA-7760-47DA-ACA8-49AE2105A3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5954" y="8817614"/>
            <a:ext cx="3027466" cy="466087"/>
          </a:xfrm>
          <a:prstGeom prst="rect">
            <a:avLst/>
          </a:prstGeom>
        </p:spPr>
        <p:txBody>
          <a:bodyPr vert="horz" lIns="91218" tIns="45609" rIns="91218" bIns="45609" rtlCol="0" anchor="b"/>
          <a:lstStyle>
            <a:lvl1pPr algn="r">
              <a:defRPr sz="1200"/>
            </a:lvl1pPr>
          </a:lstStyle>
          <a:p>
            <a:fld id="{274536A1-F874-476E-B4FA-47ED92AC4134}" type="slidenum">
              <a:rPr lang="en-US" smtClean="0">
                <a:latin typeface="Franklin Gothic Book" panose="020B0503020102020204" pitchFamily="34" charset="0"/>
              </a:rPr>
              <a:t>‹#›</a:t>
            </a:fld>
            <a:endParaRPr lang="en-US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87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5797"/>
          </a:xfrm>
          <a:prstGeom prst="rect">
            <a:avLst/>
          </a:prstGeom>
        </p:spPr>
        <p:txBody>
          <a:bodyPr vert="horz" lIns="92938" tIns="46469" rIns="92938" bIns="46469" rtlCol="0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1"/>
            <a:ext cx="3026833" cy="465797"/>
          </a:xfrm>
          <a:prstGeom prst="rect">
            <a:avLst/>
          </a:prstGeom>
        </p:spPr>
        <p:txBody>
          <a:bodyPr vert="horz" lIns="92938" tIns="46469" rIns="92938" bIns="46469" rtlCol="0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B93E9407-614D-4E41-8D68-B5AAF936C44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8" tIns="46469" rIns="92938" bIns="464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38" tIns="46469" rIns="92938" bIns="4646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6"/>
            <a:ext cx="3026833" cy="465796"/>
          </a:xfrm>
          <a:prstGeom prst="rect">
            <a:avLst/>
          </a:prstGeom>
        </p:spPr>
        <p:txBody>
          <a:bodyPr vert="horz" lIns="92938" tIns="46469" rIns="92938" bIns="46469" rtlCol="0" anchor="b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6"/>
            <a:ext cx="3026833" cy="465796"/>
          </a:xfrm>
          <a:prstGeom prst="rect">
            <a:avLst/>
          </a:prstGeom>
        </p:spPr>
        <p:txBody>
          <a:bodyPr vert="horz" lIns="92938" tIns="46469" rIns="92938" bIns="46469" rtlCol="0" anchor="b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9BA8B126-F530-4A07-A4DD-EE34ED3F7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big picture items or details from imagery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35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big picture items or details from imagery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2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big picture items or details from imagery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4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big picture items or details from imagery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idea imagery is just a catalyst, not an exhaustive list to select from.  Residents are welcomed to add their ideas.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46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out 3 Orange and 2 Blue dots for idea polling.  Everyone up and review the idea boards and place polling dots on your personal likes and dislikes.  Move to next slide while polling takes 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72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out markers and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7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 info from Site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8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all inclusive.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2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scribe and facilitator may be the same person or two different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9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6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&amp; Sarah write favorites and least favorites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20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big picture items or details from imagery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5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3833471-EFB0-F3B8-9470-E3D9CE356F5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5349"/>
            <a:ext cx="7248144" cy="2980944"/>
          </a:xfrm>
          <a:prstGeom prst="rect">
            <a:avLst/>
          </a:prstGeom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706FCA6F-7D4C-8563-96C5-7CFF08722A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8220" y="2059080"/>
            <a:ext cx="7401714" cy="3893571"/>
          </a:xfrm>
          <a:custGeom>
            <a:avLst/>
            <a:gdLst>
              <a:gd name="connsiteX0" fmla="*/ 0 w 7168896"/>
              <a:gd name="connsiteY0" fmla="*/ 0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0 w 7168896"/>
              <a:gd name="connsiteY4" fmla="*/ 0 h 3886200"/>
              <a:gd name="connsiteX0" fmla="*/ 2232212 w 7168896"/>
              <a:gd name="connsiteY0" fmla="*/ 13447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2232212 w 7168896"/>
              <a:gd name="connsiteY4" fmla="*/ 13447 h 3886200"/>
              <a:gd name="connsiteX0" fmla="*/ 2441218 w 7377902"/>
              <a:gd name="connsiteY0" fmla="*/ 13447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41218 w 7377902"/>
              <a:gd name="connsiteY4" fmla="*/ 13447 h 3886200"/>
              <a:gd name="connsiteX0" fmla="*/ 2434687 w 7377902"/>
              <a:gd name="connsiteY0" fmla="*/ 6916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34687 w 7377902"/>
              <a:gd name="connsiteY4" fmla="*/ 6916 h 3886200"/>
              <a:gd name="connsiteX0" fmla="*/ 2453737 w 7377902"/>
              <a:gd name="connsiteY0" fmla="*/ 0 h 3893571"/>
              <a:gd name="connsiteX1" fmla="*/ 7377902 w 7377902"/>
              <a:gd name="connsiteY1" fmla="*/ 7371 h 3893571"/>
              <a:gd name="connsiteX2" fmla="*/ 7377902 w 7377902"/>
              <a:gd name="connsiteY2" fmla="*/ 3893571 h 3893571"/>
              <a:gd name="connsiteX3" fmla="*/ 0 w 7377902"/>
              <a:gd name="connsiteY3" fmla="*/ 3890305 h 3893571"/>
              <a:gd name="connsiteX4" fmla="*/ 2453737 w 7377902"/>
              <a:gd name="connsiteY4" fmla="*/ 0 h 3893571"/>
              <a:gd name="connsiteX0" fmla="*/ 2453737 w 7401714"/>
              <a:gd name="connsiteY0" fmla="*/ 0 h 3893571"/>
              <a:gd name="connsiteX1" fmla="*/ 7401714 w 7401714"/>
              <a:gd name="connsiteY1" fmla="*/ 2609 h 3893571"/>
              <a:gd name="connsiteX2" fmla="*/ 7377902 w 7401714"/>
              <a:gd name="connsiteY2" fmla="*/ 3893571 h 3893571"/>
              <a:gd name="connsiteX3" fmla="*/ 0 w 7401714"/>
              <a:gd name="connsiteY3" fmla="*/ 3890305 h 3893571"/>
              <a:gd name="connsiteX4" fmla="*/ 2453737 w 7401714"/>
              <a:gd name="connsiteY4" fmla="*/ 0 h 38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714" h="3893571">
                <a:moveTo>
                  <a:pt x="2453737" y="0"/>
                </a:moveTo>
                <a:lnTo>
                  <a:pt x="7401714" y="2609"/>
                </a:lnTo>
                <a:lnTo>
                  <a:pt x="7377902" y="3893571"/>
                </a:lnTo>
                <a:lnTo>
                  <a:pt x="0" y="3890305"/>
                </a:lnTo>
                <a:lnTo>
                  <a:pt x="2453737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9DD339E-5299-CE02-5179-5AA5E216F2BA}"/>
              </a:ext>
            </a:extLst>
          </p:cNvPr>
          <p:cNvSpPr/>
          <p:nvPr userDrawn="1"/>
        </p:nvSpPr>
        <p:spPr>
          <a:xfrm>
            <a:off x="1" y="3877607"/>
            <a:ext cx="5436074" cy="914014"/>
          </a:xfrm>
          <a:custGeom>
            <a:avLst/>
            <a:gdLst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5505450 w 5505450"/>
              <a:gd name="connsiteY2" fmla="*/ 93345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109787 w 5505450"/>
              <a:gd name="connsiteY2" fmla="*/ 841207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76061 w 5505450"/>
              <a:gd name="connsiteY2" fmla="*/ 921418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96113 w 5505450"/>
              <a:gd name="connsiteY2" fmla="*/ 92944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28632"/>
              <a:gd name="connsiteY0" fmla="*/ 7727 h 941177"/>
              <a:gd name="connsiteX1" fmla="*/ 5528632 w 5528632"/>
              <a:gd name="connsiteY1" fmla="*/ 0 h 941177"/>
              <a:gd name="connsiteX2" fmla="*/ 4996113 w 5528632"/>
              <a:gd name="connsiteY2" fmla="*/ 937167 h 941177"/>
              <a:gd name="connsiteX3" fmla="*/ 0 w 5528632"/>
              <a:gd name="connsiteY3" fmla="*/ 941177 h 941177"/>
              <a:gd name="connsiteX4" fmla="*/ 0 w 5528632"/>
              <a:gd name="connsiteY4" fmla="*/ 7727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5030782 w 5563301"/>
              <a:gd name="connsiteY2" fmla="*/ 937167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4877244 w 5563301"/>
              <a:gd name="connsiteY2" fmla="*/ 913284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4954214 w 5563301"/>
              <a:gd name="connsiteY2" fmla="*/ 913284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119270 w 5528632"/>
              <a:gd name="connsiteY0" fmla="*/ 0 h 942454"/>
              <a:gd name="connsiteX1" fmla="*/ 5528632 w 5528632"/>
              <a:gd name="connsiteY1" fmla="*/ 1277 h 942454"/>
              <a:gd name="connsiteX2" fmla="*/ 4919545 w 5528632"/>
              <a:gd name="connsiteY2" fmla="*/ 914561 h 942454"/>
              <a:gd name="connsiteX3" fmla="*/ 0 w 5528632"/>
              <a:gd name="connsiteY3" fmla="*/ 942454 h 942454"/>
              <a:gd name="connsiteX4" fmla="*/ 119270 w 5528632"/>
              <a:gd name="connsiteY4" fmla="*/ 0 h 942454"/>
              <a:gd name="connsiteX0" fmla="*/ 26907 w 5436269"/>
              <a:gd name="connsiteY0" fmla="*/ 0 h 917824"/>
              <a:gd name="connsiteX1" fmla="*/ 5436269 w 5436269"/>
              <a:gd name="connsiteY1" fmla="*/ 1277 h 917824"/>
              <a:gd name="connsiteX2" fmla="*/ 4827182 w 5436269"/>
              <a:gd name="connsiteY2" fmla="*/ 914561 h 917824"/>
              <a:gd name="connsiteX3" fmla="*/ 0 w 5436269"/>
              <a:gd name="connsiteY3" fmla="*/ 917824 h 917824"/>
              <a:gd name="connsiteX4" fmla="*/ 26907 w 5436269"/>
              <a:gd name="connsiteY4" fmla="*/ 0 h 917824"/>
              <a:gd name="connsiteX0" fmla="*/ 42301 w 5451663"/>
              <a:gd name="connsiteY0" fmla="*/ 0 h 917824"/>
              <a:gd name="connsiteX1" fmla="*/ 5451663 w 5451663"/>
              <a:gd name="connsiteY1" fmla="*/ 1277 h 917824"/>
              <a:gd name="connsiteX2" fmla="*/ 4842576 w 5451663"/>
              <a:gd name="connsiteY2" fmla="*/ 914561 h 917824"/>
              <a:gd name="connsiteX3" fmla="*/ 0 w 5451663"/>
              <a:gd name="connsiteY3" fmla="*/ 917824 h 917824"/>
              <a:gd name="connsiteX4" fmla="*/ 42301 w 5451663"/>
              <a:gd name="connsiteY4" fmla="*/ 0 h 917824"/>
              <a:gd name="connsiteX0" fmla="*/ 16583 w 5425945"/>
              <a:gd name="connsiteY0" fmla="*/ 0 h 923539"/>
              <a:gd name="connsiteX1" fmla="*/ 5425945 w 5425945"/>
              <a:gd name="connsiteY1" fmla="*/ 1277 h 923539"/>
              <a:gd name="connsiteX2" fmla="*/ 4816858 w 5425945"/>
              <a:gd name="connsiteY2" fmla="*/ 914561 h 923539"/>
              <a:gd name="connsiteX3" fmla="*/ 0 w 5425945"/>
              <a:gd name="connsiteY3" fmla="*/ 923539 h 923539"/>
              <a:gd name="connsiteX4" fmla="*/ 16583 w 5425945"/>
              <a:gd name="connsiteY4" fmla="*/ 0 h 923539"/>
              <a:gd name="connsiteX0" fmla="*/ 7058 w 5416420"/>
              <a:gd name="connsiteY0" fmla="*/ 0 h 916395"/>
              <a:gd name="connsiteX1" fmla="*/ 5416420 w 5416420"/>
              <a:gd name="connsiteY1" fmla="*/ 1277 h 916395"/>
              <a:gd name="connsiteX2" fmla="*/ 4807333 w 5416420"/>
              <a:gd name="connsiteY2" fmla="*/ 914561 h 916395"/>
              <a:gd name="connsiteX3" fmla="*/ 0 w 5416420"/>
              <a:gd name="connsiteY3" fmla="*/ 916395 h 916395"/>
              <a:gd name="connsiteX4" fmla="*/ 7058 w 5416420"/>
              <a:gd name="connsiteY4" fmla="*/ 0 h 916395"/>
              <a:gd name="connsiteX0" fmla="*/ 4677 w 5414039"/>
              <a:gd name="connsiteY0" fmla="*/ 0 h 914561"/>
              <a:gd name="connsiteX1" fmla="*/ 5414039 w 5414039"/>
              <a:gd name="connsiteY1" fmla="*/ 1277 h 914561"/>
              <a:gd name="connsiteX2" fmla="*/ 4804952 w 5414039"/>
              <a:gd name="connsiteY2" fmla="*/ 914561 h 914561"/>
              <a:gd name="connsiteX3" fmla="*/ 0 w 5414039"/>
              <a:gd name="connsiteY3" fmla="*/ 914014 h 914561"/>
              <a:gd name="connsiteX4" fmla="*/ 4677 w 5414039"/>
              <a:gd name="connsiteY4" fmla="*/ 0 h 914561"/>
              <a:gd name="connsiteX0" fmla="*/ 4677 w 5414039"/>
              <a:gd name="connsiteY0" fmla="*/ 0 h 914014"/>
              <a:gd name="connsiteX1" fmla="*/ 5414039 w 5414039"/>
              <a:gd name="connsiteY1" fmla="*/ 1277 h 914014"/>
              <a:gd name="connsiteX2" fmla="*/ 4849594 w 5414039"/>
              <a:gd name="connsiteY2" fmla="*/ 910079 h 914014"/>
              <a:gd name="connsiteX3" fmla="*/ 0 w 5414039"/>
              <a:gd name="connsiteY3" fmla="*/ 914014 h 914014"/>
              <a:gd name="connsiteX4" fmla="*/ 4677 w 5414039"/>
              <a:gd name="connsiteY4" fmla="*/ 0 h 91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4039" h="914014">
                <a:moveTo>
                  <a:pt x="4677" y="0"/>
                </a:moveTo>
                <a:lnTo>
                  <a:pt x="5414039" y="1277"/>
                </a:lnTo>
                <a:lnTo>
                  <a:pt x="4849594" y="910079"/>
                </a:lnTo>
                <a:lnTo>
                  <a:pt x="0" y="914014"/>
                </a:lnTo>
                <a:cubicBezTo>
                  <a:pt x="2353" y="608549"/>
                  <a:pt x="2324" y="305465"/>
                  <a:pt x="46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7306B-CFAF-1470-B3CF-C1655E21C5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949" y="316768"/>
            <a:ext cx="1116195" cy="4483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ADE806-604D-E004-595C-A02225642291}"/>
              </a:ext>
            </a:extLst>
          </p:cNvPr>
          <p:cNvCxnSpPr>
            <a:cxnSpLocks/>
          </p:cNvCxnSpPr>
          <p:nvPr userDrawn="1"/>
        </p:nvCxnSpPr>
        <p:spPr>
          <a:xfrm flipV="1">
            <a:off x="4867275" y="-13335"/>
            <a:ext cx="2945866" cy="48049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FB2C5D-E7D5-B978-858D-A4E48E2E9981}"/>
              </a:ext>
            </a:extLst>
          </p:cNvPr>
          <p:cNvCxnSpPr>
            <a:cxnSpLocks/>
          </p:cNvCxnSpPr>
          <p:nvPr userDrawn="1"/>
        </p:nvCxnSpPr>
        <p:spPr>
          <a:xfrm flipV="1">
            <a:off x="4513580" y="1137920"/>
            <a:ext cx="3332480" cy="528320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59D5D8D-4AD9-C343-7B62-0DD7FBD90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57200" y="1463040"/>
            <a:ext cx="5179890" cy="1709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Enter 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332D77-D0E7-7F70-80E8-7EF7FE6F7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4026748"/>
            <a:ext cx="437490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Enter Date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5CA22C-058D-CF20-2FC1-D1D62E724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834890" y="4787265"/>
            <a:ext cx="99060" cy="4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27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4125C649-5794-4284-B9BC-711F606B89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2926080"/>
            <a:ext cx="3406722" cy="2791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493E873-6D24-4FD4-8ED8-AECB8A274A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09941" y="1463040"/>
            <a:ext cx="3406723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21">
            <a:extLst>
              <a:ext uri="{FF2B5EF4-FFF2-40B4-BE49-F238E27FC236}">
                <a16:creationId xmlns:a16="http://schemas.microsoft.com/office/drawing/2014/main" id="{B7C8FCCB-331D-4B6A-BB81-6554C0D667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09942" y="2926080"/>
            <a:ext cx="3406722" cy="2791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1F7542-ECF8-4BCE-A174-878E0E2A26E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35609" y="1463040"/>
            <a:ext cx="3406723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52C2225C-E2F3-4551-936D-0C8A79F3E4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4810" y="2926080"/>
            <a:ext cx="3406722" cy="2791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7BF58B-7B62-4BC9-A7F6-93D4AE703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463040"/>
            <a:ext cx="3453009" cy="9541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0D2FDA-4F50-E30A-075F-9301471E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2485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4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577CD5-40C2-4A2A-B15A-71F0AE602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325" y="1943894"/>
            <a:ext cx="4024312" cy="29702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CD15D260-17A8-4BDC-A129-2CA4452163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8651" y="1943894"/>
            <a:ext cx="4024312" cy="29702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0B9E933-89D6-4516-8A29-01C562831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43894"/>
            <a:ext cx="4024312" cy="29702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069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757535-7E62-4A9B-976C-62FC3F53F7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44464" y="5913198"/>
            <a:ext cx="1527463" cy="83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B6E4A-9F1F-2632-B1D2-9BF2AD1FE910}"/>
              </a:ext>
            </a:extLst>
          </p:cNvPr>
          <p:cNvSpPr>
            <a:spLocks/>
          </p:cNvSpPr>
          <p:nvPr userDrawn="1"/>
        </p:nvSpPr>
        <p:spPr>
          <a:xfrm>
            <a:off x="0" y="-112"/>
            <a:ext cx="2096589" cy="83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CD15D260-17A8-4BDC-A129-2CA4452163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6266" y="4009262"/>
            <a:ext cx="3991493" cy="2834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577CD5-40C2-4A2A-B15A-71F0AE602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2257" y="4009262"/>
            <a:ext cx="3931920" cy="2834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0B9E933-89D6-4516-8A29-01C562831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4009262"/>
            <a:ext cx="3995928" cy="2834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7DED546C-CE15-4327-9648-B03699A89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587"/>
            <a:ext cx="6035040" cy="38819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4B6DB323-5E67-42B5-A8D4-149112DE2E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1586"/>
            <a:ext cx="6035040" cy="3881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9506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eri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4BC99ECD-4F68-499D-A7E5-15375A1C60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2460894"/>
            <a:ext cx="1584052" cy="15194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3C764CF5-E0B5-4318-9713-C3B1F2F418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09270" y="2460894"/>
            <a:ext cx="1584052" cy="15194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93490A4B-5E2D-4DCF-9785-79C59D22C8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7020" y="2460894"/>
            <a:ext cx="1584052" cy="15194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91AACF3B-26AD-48A5-88BE-D18B55810C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4770" y="2460894"/>
            <a:ext cx="1584052" cy="15194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CBF6E729-A6CE-4531-8BF3-0ADFA14B8C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42520" y="2460894"/>
            <a:ext cx="1584052" cy="15194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88EA17-98DC-4D8A-92D4-F090FEAB9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109728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DA076FF-BD34-4506-B7ED-F92CECC682C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31520" y="4174885"/>
            <a:ext cx="158405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D696C83A-2D08-45AF-B0F7-19646779A4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20268" y="2460894"/>
            <a:ext cx="1584052" cy="15194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B551B6-3C31-4DC9-B2EB-3623A55374C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09270" y="4174885"/>
            <a:ext cx="158405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6F4EE51-E9E1-45E7-AC97-8DBC7CFF9BB7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487020" y="4174885"/>
            <a:ext cx="158405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1E19FA-891C-4D07-8D3E-3E05E9007416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364770" y="4174885"/>
            <a:ext cx="158405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B266121-DCF4-4A54-8456-5B5DEDB3A8F2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8242520" y="4174885"/>
            <a:ext cx="158405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2EBAAA-7B92-4829-AB2A-696A1E373EF9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10120268" y="4174885"/>
            <a:ext cx="158405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59978C-D5B2-8FC9-3431-B8926D42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973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779D48FD-460A-477C-B49B-529C05332DE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520" y="1463040"/>
            <a:ext cx="10972800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7D62D7-47FC-6AA2-807A-D3F1BD84B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584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8E5BDBD-E349-45D0-A9E3-E62263E8A1E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31520" y="1463040"/>
            <a:ext cx="10972800" cy="4240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FF52F7-FAB1-3A8B-3EFA-D465B7E5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27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hart 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58907-7D60-418C-A1D2-28CD5003E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7920" y="1463040"/>
            <a:ext cx="5486400" cy="3657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Chart or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FF6220-17C0-79E7-7465-470F99AE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5D559D0-2BC3-95F2-118B-E5BE8EC39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539496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5958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56BAFA-81E9-1A1F-70D5-0538FBACBE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939834" cy="82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52FE2-04EA-5DEB-0E2B-4EF1C1AC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1FAE5C-D1E0-759D-0A17-0A68046856AB}"/>
              </a:ext>
            </a:extLst>
          </p:cNvPr>
          <p:cNvSpPr txBox="1"/>
          <p:nvPr userDrawn="1"/>
        </p:nvSpPr>
        <p:spPr bwMode="gray">
          <a:xfrm>
            <a:off x="222738" y="93075"/>
            <a:ext cx="334963" cy="36704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/>
            <a:fld id="{9AFD2AEA-101B-491F-8868-B0D7E1FA29CE}" type="slidenum"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55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8CDE5CCB-E6D3-63AF-B77F-C9DAB32658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" r="34"/>
          <a:stretch/>
        </p:blipFill>
        <p:spPr>
          <a:xfrm>
            <a:off x="11048735" y="6266230"/>
            <a:ext cx="914400" cy="367573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378671B-E97C-B1C6-0F94-9C5028DEAA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58" y="914400"/>
            <a:ext cx="12192000" cy="2967268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515D5BB-531D-6685-9ACD-379F740358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758" y="3840480"/>
            <a:ext cx="9396179" cy="914400"/>
          </a:xfrm>
          <a:custGeom>
            <a:avLst/>
            <a:gdLst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5505450 w 5505450"/>
              <a:gd name="connsiteY2" fmla="*/ 93345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109787 w 5505450"/>
              <a:gd name="connsiteY2" fmla="*/ 841207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76061 w 5505450"/>
              <a:gd name="connsiteY2" fmla="*/ 921418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96113 w 5505450"/>
              <a:gd name="connsiteY2" fmla="*/ 929440 h 933450"/>
              <a:gd name="connsiteX3" fmla="*/ 0 w 5505450"/>
              <a:gd name="connsiteY3" fmla="*/ 933450 h 933450"/>
              <a:gd name="connsiteX4" fmla="*/ 0 w 550545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5450" h="933450">
                <a:moveTo>
                  <a:pt x="0" y="0"/>
                </a:moveTo>
                <a:lnTo>
                  <a:pt x="5505450" y="0"/>
                </a:lnTo>
                <a:lnTo>
                  <a:pt x="4996113" y="92944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3FBC1-EEC7-234F-064B-3C7A031737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6337981" y="0"/>
            <a:ext cx="2232782" cy="3840480"/>
          </a:xfrm>
          <a:prstGeom prst="line">
            <a:avLst/>
          </a:prstGeom>
          <a:ln w="254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B8199F-1198-E9F2-E51F-0DFF714012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5467925" y="1485900"/>
            <a:ext cx="3102838" cy="5381807"/>
          </a:xfrm>
          <a:prstGeom prst="line">
            <a:avLst/>
          </a:prstGeom>
          <a:ln w="254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02B5D67-974B-D5C8-CE7D-90967D6FC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9125" y="1492703"/>
            <a:ext cx="9145121" cy="1709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Enter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0983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T logo cover">
            <a:extLst>
              <a:ext uri="{FF2B5EF4-FFF2-40B4-BE49-F238E27FC236}">
                <a16:creationId xmlns:a16="http://schemas.microsoft.com/office/drawing/2014/main" id="{EF21DC09-7415-638D-FDCD-587CEE0A27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443933" y="5978768"/>
            <a:ext cx="1572219" cy="72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afety logo" descr="Logo&#10;&#10;Description automatically generated">
            <a:extLst>
              <a:ext uri="{FF2B5EF4-FFF2-40B4-BE49-F238E27FC236}">
                <a16:creationId xmlns:a16="http://schemas.microsoft.com/office/drawing/2014/main" id="{2B6FE0F8-2433-407E-9ABE-F43DF66414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018" y="5593625"/>
            <a:ext cx="2865126" cy="92049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8A0FEA-2086-2BAB-4308-BD1A15894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55" y="1463040"/>
            <a:ext cx="1097280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2C41DC-A295-B021-1C89-23BD54C8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80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01DFF-698B-DA65-3770-035E114B3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1097280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041DC4-C9E5-C6D0-828A-0EDD6FC6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311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F4AD16-AAF8-43C7-AA64-50A736ED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539496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357DB6-30BB-47A4-8C2C-8FF23AB506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09360" y="1463040"/>
            <a:ext cx="539496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6ED24E-91BC-EA37-9EB3-CB8F9A7A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776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F797B0-8FEE-49BA-831B-DC672791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3383280" cy="22544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ACC5E80-BFB5-420D-953A-2D23C663125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26280" y="1463040"/>
            <a:ext cx="3383280" cy="22544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3F7CE9-ED2C-41F7-9466-FB6C310A5A5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21040" y="1463040"/>
            <a:ext cx="3383280" cy="22544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296776-2D63-0AE5-CC3B-2B7C42D1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29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>
            <a:extLst>
              <a:ext uri="{FF2B5EF4-FFF2-40B4-BE49-F238E27FC236}">
                <a16:creationId xmlns:a16="http://schemas.microsoft.com/office/drawing/2014/main" id="{E5DED1F8-07E5-82B1-B542-FAC2AC638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920" y="1463040"/>
            <a:ext cx="5486400" cy="29702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4C170F80-5AD1-2636-9A41-B6473EF54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5394960" cy="182357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9144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06EF63-4385-C82A-FA0D-9E9453F2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496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9D157D61-3594-4C72-8D69-13C0E5A97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1463040"/>
            <a:ext cx="10972800" cy="4330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FD0F2-1F8A-5010-13B7-7D7CC4A8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22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463040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4125C649-5794-4284-B9BC-711F606B89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" y="2286000"/>
            <a:ext cx="10972800" cy="32541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C7A08-EE22-1D1B-6176-396A297F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02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0" y="1463040"/>
            <a:ext cx="5394960" cy="5232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271B267C-E639-437F-AF32-BFC08ECB9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9360" y="2468880"/>
            <a:ext cx="5486400" cy="2791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4125C649-5794-4284-B9BC-711F606B89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2468880"/>
            <a:ext cx="5486400" cy="2791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1C72A6-41C2-D00F-4BE2-C1FB3DEC0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1463040"/>
            <a:ext cx="539496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25818-2A3D-B245-FF74-A7387D92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56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rner graphic">
            <a:extLst>
              <a:ext uri="{FF2B5EF4-FFF2-40B4-BE49-F238E27FC236}">
                <a16:creationId xmlns:a16="http://schemas.microsoft.com/office/drawing/2014/main" id="{D103CD2E-8C88-7525-7F98-32FCE54BD3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1"/>
            <a:ext cx="1377696" cy="765921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C824A959-204E-DEBF-BBA5-2D3D384E684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34" r="34"/>
          <a:stretch/>
        </p:blipFill>
        <p:spPr>
          <a:xfrm>
            <a:off x="11048735" y="6266230"/>
            <a:ext cx="914400" cy="367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84758-EC1D-D041-A36A-88C386D39B5E}"/>
              </a:ext>
            </a:extLst>
          </p:cNvPr>
          <p:cNvSpPr txBox="1"/>
          <p:nvPr userDrawn="1"/>
        </p:nvSpPr>
        <p:spPr bwMode="gray">
          <a:xfrm>
            <a:off x="218082" y="96591"/>
            <a:ext cx="711558" cy="36704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/>
            <a:fld id="{9AFD2AEA-101B-491F-8868-B0D7E1FA29CE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15" r:id="rId2"/>
    <p:sldLayoutId id="2147483712" r:id="rId3"/>
    <p:sldLayoutId id="2147483682" r:id="rId4"/>
    <p:sldLayoutId id="2147483697" r:id="rId5"/>
    <p:sldLayoutId id="2147483696" r:id="rId6"/>
    <p:sldLayoutId id="2147483691" r:id="rId7"/>
    <p:sldLayoutId id="2147483683" r:id="rId8"/>
    <p:sldLayoutId id="2147483693" r:id="rId9"/>
    <p:sldLayoutId id="2147483684" r:id="rId10"/>
    <p:sldLayoutId id="2147483667" r:id="rId11"/>
    <p:sldLayoutId id="2147483726" r:id="rId12"/>
    <p:sldLayoutId id="2147483698" r:id="rId13"/>
    <p:sldLayoutId id="2147483679" r:id="rId14"/>
    <p:sldLayoutId id="2147483680" r:id="rId15"/>
    <p:sldLayoutId id="2147483681" r:id="rId16"/>
    <p:sldLayoutId id="2147483731" r:id="rId17"/>
    <p:sldLayoutId id="2147483655" r:id="rId18"/>
    <p:sldLayoutId id="2147483711" r:id="rId1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44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orient="horz" pos="456" userDrawn="1">
          <p15:clr>
            <a:srgbClr val="F26B43"/>
          </p15:clr>
        </p15:guide>
        <p15:guide id="6" pos="460" userDrawn="1">
          <p15:clr>
            <a:srgbClr val="F26B43"/>
          </p15:clr>
        </p15:guide>
        <p15:guide id="7" orient="horz" pos="916" userDrawn="1">
          <p15:clr>
            <a:srgbClr val="F26B43"/>
          </p15:clr>
        </p15:guide>
        <p15:guide id="8" orient="horz" pos="12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table&#10;&#10;Description automatically generated">
            <a:extLst>
              <a:ext uri="{FF2B5EF4-FFF2-40B4-BE49-F238E27FC236}">
                <a16:creationId xmlns:a16="http://schemas.microsoft.com/office/drawing/2014/main" id="{869AABA2-167F-8901-AD35-3E70D8312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45937" y="1649016"/>
            <a:ext cx="5953125" cy="446484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A97C3FE-739D-B6FA-36A8-5703E43C2E60}"/>
              </a:ext>
            </a:extLst>
          </p:cNvPr>
          <p:cNvSpPr/>
          <p:nvPr/>
        </p:nvSpPr>
        <p:spPr>
          <a:xfrm>
            <a:off x="323850" y="4925585"/>
            <a:ext cx="9221114" cy="1323439"/>
          </a:xfrm>
          <a:prstGeom prst="rightArrow">
            <a:avLst>
              <a:gd name="adj1" fmla="val 83107"/>
              <a:gd name="adj2" fmla="val 50000"/>
            </a:avLst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C3E49EB-F301-D715-EE6B-422AF3B4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 of Windermere</a:t>
            </a:r>
            <a:br>
              <a:rPr lang="en-US" dirty="0"/>
            </a:br>
            <a:r>
              <a:rPr lang="en-US" dirty="0"/>
              <a:t>Town Square Charrette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687310E-37F5-9470-5FB3-09DEC54871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October 30,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B690E-C9EC-1750-99C0-5A46B51668F3}"/>
              </a:ext>
            </a:extLst>
          </p:cNvPr>
          <p:cNvSpPr/>
          <p:nvPr/>
        </p:nvSpPr>
        <p:spPr>
          <a:xfrm>
            <a:off x="201387" y="4925585"/>
            <a:ext cx="79543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Please Sign in</a:t>
            </a:r>
          </a:p>
        </p:txBody>
      </p:sp>
    </p:spTree>
    <p:extLst>
      <p:ext uri="{BB962C8B-B14F-4D97-AF65-F5344CB8AC3E}">
        <p14:creationId xmlns:p14="http://schemas.microsoft.com/office/powerpoint/2010/main" val="2869444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BE52DB4-33CC-A7E0-886A-C1C68CE6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71" y="448700"/>
            <a:ext cx="3195305" cy="26787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2997F3-E7CB-30FD-FA05-652852F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Uses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8DD63C-C5E3-D0FF-35FC-F14D5E68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a typeface="STXingkai" panose="020B0503020204020204" pitchFamily="2" charset="-122"/>
              </a:rPr>
              <a:t>Friday Farmers Market </a:t>
            </a:r>
          </a:p>
          <a:p>
            <a:r>
              <a:rPr lang="en-US">
                <a:ea typeface="STXingkai" panose="020B0503020204020204" pitchFamily="2" charset="-122"/>
              </a:rPr>
              <a:t>Fourth Friday Food Trucks </a:t>
            </a:r>
          </a:p>
          <a:p>
            <a:r>
              <a:rPr lang="en-US">
                <a:ea typeface="STXingkai" panose="020B0503020204020204" pitchFamily="2" charset="-122"/>
              </a:rPr>
              <a:t>Wine and Dine </a:t>
            </a:r>
          </a:p>
          <a:p>
            <a:r>
              <a:rPr lang="en-US">
                <a:ea typeface="STXingkai" panose="020B0503020204020204" pitchFamily="2" charset="-122"/>
              </a:rPr>
              <a:t>Run Among the Lakes </a:t>
            </a:r>
          </a:p>
          <a:p>
            <a:r>
              <a:rPr lang="en-US">
                <a:ea typeface="STXingkai" panose="020B0503020204020204" pitchFamily="2" charset="-122"/>
              </a:rPr>
              <a:t>Halloween Holiday Hoopla </a:t>
            </a:r>
          </a:p>
          <a:p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B1DD6B0-5F4D-BE48-57DE-0A85D45A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478" y="448700"/>
            <a:ext cx="3348048" cy="334804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07B6ACD-C2CA-D8DF-8F45-D2A2246B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732" y="4303922"/>
            <a:ext cx="3910690" cy="195738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C831A7-CF98-2EED-44C4-0F992B52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30" y="4151143"/>
            <a:ext cx="3059786" cy="22835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F80AD74-400E-1AD4-7C0E-2A5CCB196B31}"/>
              </a:ext>
            </a:extLst>
          </p:cNvPr>
          <p:cNvSpPr txBox="1">
            <a:spLocks/>
          </p:cNvSpPr>
          <p:nvPr/>
        </p:nvSpPr>
        <p:spPr>
          <a:xfrm>
            <a:off x="7241502" y="4096179"/>
            <a:ext cx="10972800" cy="43302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STXingkai" panose="020B0503020204020204" pitchFamily="2" charset="-122"/>
              </a:rPr>
              <a:t>Art Fair </a:t>
            </a:r>
          </a:p>
          <a:p>
            <a:r>
              <a:rPr lang="en-US">
                <a:ea typeface="STXingkai" panose="020B0503020204020204" pitchFamily="2" charset="-122"/>
              </a:rPr>
              <a:t>Centennial Events </a:t>
            </a:r>
          </a:p>
          <a:p>
            <a:r>
              <a:rPr lang="en-US">
                <a:ea typeface="STXingkai" panose="020B0503020204020204" pitchFamily="2" charset="-122"/>
              </a:rPr>
              <a:t>PetFest </a:t>
            </a:r>
          </a:p>
          <a:p>
            <a:r>
              <a:rPr lang="en-US">
                <a:ea typeface="STXingkai" panose="020B0503020204020204" pitchFamily="2" charset="-122"/>
              </a:rPr>
              <a:t>Back to School Celebration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5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BE0967B7-8118-8BB3-A94F-D95FF2B1B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842" y="-1"/>
            <a:ext cx="7431157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2997F3-E7CB-30FD-FA05-652852FB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1089529"/>
          </a:xfrm>
        </p:spPr>
        <p:txBody>
          <a:bodyPr/>
          <a:lstStyle/>
          <a:p>
            <a:r>
              <a:rPr lang="en-US"/>
              <a:t>Planned </a:t>
            </a:r>
            <a:br>
              <a:rPr lang="en-US"/>
            </a:br>
            <a:r>
              <a:rPr lang="en-US"/>
              <a:t>Improvements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4D3A88B7-BEB0-92F4-A195-5448C3C0AD24}"/>
              </a:ext>
            </a:extLst>
          </p:cNvPr>
          <p:cNvSpPr/>
          <p:nvPr/>
        </p:nvSpPr>
        <p:spPr>
          <a:xfrm>
            <a:off x="10117123" y="3264366"/>
            <a:ext cx="687897" cy="329268"/>
          </a:xfrm>
          <a:prstGeom prst="left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1544E-D0D6-5C62-D635-988ABF7FFDEB}"/>
              </a:ext>
            </a:extLst>
          </p:cNvPr>
          <p:cNvSpPr txBox="1"/>
          <p:nvPr/>
        </p:nvSpPr>
        <p:spPr>
          <a:xfrm>
            <a:off x="1644748" y="2577495"/>
            <a:ext cx="3042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Parking Access from 6</a:t>
            </a:r>
            <a:r>
              <a:rPr lang="en-US" sz="140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Ave</a:t>
            </a:r>
          </a:p>
          <a:p>
            <a:pPr marL="342900" indent="-342900">
              <a:buFontTx/>
              <a:buAutoNum type="arabicPeriod"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140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Ave Roundabout Improvements</a:t>
            </a: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02D290EE-8071-7619-58DE-22786F7F6DB5}"/>
              </a:ext>
            </a:extLst>
          </p:cNvPr>
          <p:cNvSpPr/>
          <p:nvPr/>
        </p:nvSpPr>
        <p:spPr>
          <a:xfrm>
            <a:off x="426095" y="2593042"/>
            <a:ext cx="687897" cy="329268"/>
          </a:xfrm>
          <a:prstGeom prst="left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73AC9-C480-831D-7BF1-EFB05F3E8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751598" y="127337"/>
            <a:ext cx="2365495" cy="2350097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885B6A-8411-EDED-B2AC-89BA72C5B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8563" y="3384328"/>
            <a:ext cx="765914" cy="848549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633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F1E5-AB40-B5E9-45CA-9A7AE997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Main Event</a:t>
            </a:r>
            <a:br>
              <a:rPr lang="en-US"/>
            </a:br>
            <a:r>
              <a:rPr lang="en-US"/>
              <a:t>Breakout Session</a:t>
            </a:r>
          </a:p>
        </p:txBody>
      </p:sp>
    </p:spTree>
    <p:extLst>
      <p:ext uri="{BB962C8B-B14F-4D97-AF65-F5344CB8AC3E}">
        <p14:creationId xmlns:p14="http://schemas.microsoft.com/office/powerpoint/2010/main" val="2577362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ocial network with solid fill">
            <a:extLst>
              <a:ext uri="{FF2B5EF4-FFF2-40B4-BE49-F238E27FC236}">
                <a16:creationId xmlns:a16="http://schemas.microsoft.com/office/drawing/2014/main" id="{DE7D96D4-76C5-40E0-2334-5944E534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243" y="60147"/>
            <a:ext cx="2570922" cy="25709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11289030" cy="459324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You are part of a group at your table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group must select a scribe/facilitator</a:t>
            </a:r>
          </a:p>
          <a:p>
            <a:pPr marL="457200" lvl="1" indent="0">
              <a:lnSpc>
                <a:spcPct val="200000"/>
              </a:lnSpc>
              <a:buNone/>
            </a:pPr>
            <a:endParaRPr lang="en-US" u="sng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Idea is a bad idea</a:t>
            </a:r>
          </a:p>
          <a:p>
            <a:pPr>
              <a:lnSpc>
                <a:spcPct val="200000"/>
              </a:lnSpc>
            </a:pP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 everyone an opportunity to voice their thoughts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Ground Rules</a:t>
            </a:r>
          </a:p>
        </p:txBody>
      </p:sp>
      <p:pic>
        <p:nvPicPr>
          <p:cNvPr id="6" name="Graphic 5" descr="Social network with solid fill">
            <a:extLst>
              <a:ext uri="{FF2B5EF4-FFF2-40B4-BE49-F238E27FC236}">
                <a16:creationId xmlns:a16="http://schemas.microsoft.com/office/drawing/2014/main" id="{E6AC7B81-586C-60D8-261E-BDACE92FD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8752" y="3000858"/>
            <a:ext cx="2570922" cy="2570922"/>
          </a:xfrm>
          <a:prstGeom prst="rect">
            <a:avLst/>
          </a:prstGeom>
        </p:spPr>
      </p:pic>
      <p:pic>
        <p:nvPicPr>
          <p:cNvPr id="7" name="Graphic 6" descr="Social network with solid fill">
            <a:extLst>
              <a:ext uri="{FF2B5EF4-FFF2-40B4-BE49-F238E27FC236}">
                <a16:creationId xmlns:a16="http://schemas.microsoft.com/office/drawing/2014/main" id="{7D122351-8799-294B-6451-6517D8B14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69949" y="2292817"/>
            <a:ext cx="2570922" cy="2570922"/>
          </a:xfrm>
          <a:prstGeom prst="rect">
            <a:avLst/>
          </a:prstGeom>
        </p:spPr>
      </p:pic>
      <p:pic>
        <p:nvPicPr>
          <p:cNvPr id="8" name="Graphic 7" descr="Social network with solid fill">
            <a:extLst>
              <a:ext uri="{FF2B5EF4-FFF2-40B4-BE49-F238E27FC236}">
                <a16:creationId xmlns:a16="http://schemas.microsoft.com/office/drawing/2014/main" id="{E8F42F16-0232-70B4-653B-05584304A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4488" y="177579"/>
            <a:ext cx="2570922" cy="25709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25C335-0A9F-90D8-9C15-F7AF9359E393}"/>
              </a:ext>
            </a:extLst>
          </p:cNvPr>
          <p:cNvCxnSpPr/>
          <p:nvPr/>
        </p:nvCxnSpPr>
        <p:spPr>
          <a:xfrm>
            <a:off x="1028700" y="3905250"/>
            <a:ext cx="5517004" cy="0"/>
          </a:xfrm>
          <a:prstGeom prst="line">
            <a:avLst/>
          </a:prstGeom>
          <a:ln w="38100">
            <a:solidFill>
              <a:srgbClr val="5B9A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Social network with solid fill">
            <a:extLst>
              <a:ext uri="{FF2B5EF4-FFF2-40B4-BE49-F238E27FC236}">
                <a16:creationId xmlns:a16="http://schemas.microsoft.com/office/drawing/2014/main" id="{AAC9EB50-436F-4C11-D666-99AAF1868D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0888" y="2889090"/>
            <a:ext cx="2570922" cy="2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28" y="2748501"/>
            <a:ext cx="11187723" cy="299646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dirty="0">
                <a:latin typeface="Arial"/>
                <a:ea typeface="Aptos" panose="020B0004020202020204" pitchFamily="34" charset="0"/>
                <a:cs typeface="Arial"/>
              </a:rPr>
              <a:t>Introduce yourself to the group, then get to know the members of your group by each answering the question…</a:t>
            </a:r>
            <a:br>
              <a:rPr lang="en-US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200000"/>
              </a:lnSpc>
              <a:buNone/>
            </a:pPr>
            <a:r>
              <a:rPr lang="en-US" dirty="0">
                <a:latin typeface="Arial"/>
                <a:ea typeface="Aptos" panose="020B0004020202020204" pitchFamily="34" charset="0"/>
                <a:cs typeface="Arial"/>
              </a:rPr>
              <a:t>What is your </a:t>
            </a:r>
            <a:r>
              <a:rPr lang="en-US" b="1" dirty="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Arial"/>
              </a:rPr>
              <a:t>most memorable activity</a:t>
            </a:r>
            <a:r>
              <a:rPr lang="en-US" dirty="0">
                <a:latin typeface="Arial"/>
                <a:ea typeface="Aptos" panose="020B0004020202020204" pitchFamily="34" charset="0"/>
                <a:cs typeface="Arial"/>
              </a:rPr>
              <a:t> or </a:t>
            </a:r>
            <a:r>
              <a:rPr lang="en-US" b="1" dirty="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Arial"/>
              </a:rPr>
              <a:t>event</a:t>
            </a:r>
            <a:r>
              <a:rPr lang="en-US" dirty="0">
                <a:latin typeface="Arial"/>
                <a:ea typeface="Aptos" panose="020B0004020202020204" pitchFamily="34" charset="0"/>
                <a:cs typeface="Arial"/>
              </a:rPr>
              <a:t> in the Town of Windermere?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Small Group Icebreaker </a:t>
            </a:r>
            <a:r>
              <a:rPr lang="en-US" sz="2000" b="0"/>
              <a:t>(5 Minutes) </a:t>
            </a:r>
            <a:endParaRPr lang="en-US" b="0"/>
          </a:p>
        </p:txBody>
      </p:sp>
      <p:pic>
        <p:nvPicPr>
          <p:cNvPr id="5" name="Graphic 4" descr="Social network with solid fill">
            <a:extLst>
              <a:ext uri="{FF2B5EF4-FFF2-40B4-BE49-F238E27FC236}">
                <a16:creationId xmlns:a16="http://schemas.microsoft.com/office/drawing/2014/main" id="{7D98B1BC-DF21-0359-CB54-E3310556C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4488" y="177579"/>
            <a:ext cx="2570922" cy="2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5000"/>
    </mc:Choice>
    <mc:Fallback xmlns="">
      <p:transition spd="slow" advClick="0" advTm="30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758440"/>
            <a:ext cx="10972800" cy="1583254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effectLst/>
                <a:latin typeface="Arial"/>
                <a:ea typeface="Aptos" panose="020B0004020202020204" pitchFamily="34" charset="0"/>
                <a:cs typeface="Arial"/>
              </a:rPr>
              <a:t>What is your </a:t>
            </a:r>
            <a:r>
              <a:rPr lang="en-US" sz="2400" b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favorite part</a:t>
            </a:r>
            <a:r>
              <a:rPr lang="en-US" sz="2400">
                <a:effectLst/>
                <a:latin typeface="Arial"/>
                <a:ea typeface="Aptos" panose="020B0004020202020204" pitchFamily="34" charset="0"/>
                <a:cs typeface="Arial"/>
              </a:rPr>
              <a:t> about Town Square as it is </a:t>
            </a:r>
            <a:r>
              <a:rPr lang="en-US" sz="2400" b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currently</a:t>
            </a:r>
            <a:r>
              <a:rPr lang="en-US" sz="2400">
                <a:effectLst/>
                <a:latin typeface="Arial"/>
                <a:ea typeface="Aptos" panose="020B0004020202020204" pitchFamily="34" charset="0"/>
                <a:cs typeface="Arial"/>
              </a:rPr>
              <a:t>?</a:t>
            </a:r>
            <a:r>
              <a:rPr lang="en-US" sz="2400" b="0">
                <a:cs typeface="Calibri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400">
                <a:effectLst/>
                <a:latin typeface="Arial"/>
                <a:ea typeface="Aptos" panose="020B0004020202020204" pitchFamily="34" charset="0"/>
                <a:cs typeface="Arial"/>
              </a:rPr>
              <a:t>What is your </a:t>
            </a:r>
            <a:r>
              <a:rPr lang="en-US" sz="2400" b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least favorite part</a:t>
            </a:r>
            <a:r>
              <a:rPr lang="en-US" sz="2400">
                <a:effectLst/>
                <a:latin typeface="Arial"/>
                <a:ea typeface="Aptos" panose="020B0004020202020204" pitchFamily="34" charset="0"/>
                <a:cs typeface="Arial"/>
              </a:rPr>
              <a:t> about Town Square as it is </a:t>
            </a:r>
            <a:r>
              <a:rPr lang="en-US" sz="2400" b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currently</a:t>
            </a:r>
            <a:r>
              <a:rPr lang="en-US" sz="2400">
                <a:effectLst/>
                <a:latin typeface="Arial"/>
                <a:ea typeface="Aptos" panose="020B0004020202020204" pitchFamily="34" charset="0"/>
                <a:cs typeface="Arial"/>
              </a:rPr>
              <a:t>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Small Group Discussion  </a:t>
            </a:r>
            <a:r>
              <a:rPr lang="en-US" sz="2000" b="0"/>
              <a:t>(5 Minutes) </a:t>
            </a:r>
            <a:endParaRPr lang="en-US" b="0"/>
          </a:p>
        </p:txBody>
      </p:sp>
      <p:pic>
        <p:nvPicPr>
          <p:cNvPr id="4" name="Graphic 3" descr="Social network with solid fill">
            <a:extLst>
              <a:ext uri="{FF2B5EF4-FFF2-40B4-BE49-F238E27FC236}">
                <a16:creationId xmlns:a16="http://schemas.microsoft.com/office/drawing/2014/main" id="{FD343444-8269-AF4B-5A58-60DF5632E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4488" y="177579"/>
            <a:ext cx="2570922" cy="2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5000"/>
    </mc:Choice>
    <mc:Fallback xmlns="">
      <p:transition spd="slow" advClick="0" advTm="30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89" y="1460938"/>
            <a:ext cx="7403487" cy="417370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effectLst/>
                <a:latin typeface="Arial"/>
                <a:ea typeface="Aptos" panose="020B0004020202020204" pitchFamily="34" charset="0"/>
                <a:cs typeface="Arial"/>
              </a:rPr>
              <a:t>Finalize your group’s thoughts</a:t>
            </a:r>
            <a:r>
              <a:rPr lang="en-US" sz="2400" dirty="0">
                <a:latin typeface="Arial"/>
                <a:ea typeface="Aptos" panose="020B0004020202020204" pitchFamily="34" charset="0"/>
                <a:cs typeface="Arial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br>
              <a:rPr lang="en-US" sz="2400" dirty="0">
                <a:latin typeface="Arial"/>
                <a:ea typeface="Aptos" panose="020B0004020202020204" pitchFamily="34" charset="0"/>
                <a:cs typeface="Arial"/>
              </a:rPr>
            </a:br>
            <a:r>
              <a:rPr lang="en-US" sz="2400" dirty="0">
                <a:latin typeface="Arial"/>
                <a:ea typeface="Aptos" panose="020B0004020202020204" pitchFamily="34" charset="0"/>
                <a:cs typeface="Arial"/>
              </a:rPr>
              <a:t>Please </a:t>
            </a:r>
            <a:r>
              <a:rPr lang="en-US" sz="2400" dirty="0">
                <a:effectLst/>
                <a:latin typeface="Arial"/>
                <a:ea typeface="Aptos" panose="020B0004020202020204" pitchFamily="34" charset="0"/>
                <a:cs typeface="Arial"/>
              </a:rPr>
              <a:t>decide on </a:t>
            </a:r>
          </a:p>
          <a:p>
            <a:pPr marL="0" indent="0" algn="ctr">
              <a:buNone/>
            </a:pPr>
            <a:r>
              <a:rPr lang="en-US" sz="2400" dirty="0">
                <a:effectLst/>
                <a:latin typeface="Arial"/>
                <a:ea typeface="Aptos" panose="020B0004020202020204" pitchFamily="34" charset="0"/>
                <a:cs typeface="Arial"/>
              </a:rPr>
              <a:t>one Favorite Part of Town Square</a:t>
            </a:r>
          </a:p>
          <a:p>
            <a:pPr marL="0" indent="0" algn="ctr">
              <a:buNone/>
            </a:pPr>
            <a:r>
              <a:rPr lang="en-US" sz="2400" dirty="0">
                <a:effectLst/>
                <a:latin typeface="Arial"/>
                <a:ea typeface="Aptos" panose="020B0004020202020204" pitchFamily="34" charset="0"/>
                <a:cs typeface="Arial"/>
              </a:rPr>
              <a:t>&amp; </a:t>
            </a:r>
          </a:p>
          <a:p>
            <a:pPr marL="0" indent="0" algn="ctr">
              <a:buNone/>
            </a:pPr>
            <a:r>
              <a:rPr lang="en-US" sz="2400" dirty="0">
                <a:effectLst/>
                <a:latin typeface="Arial"/>
                <a:ea typeface="Aptos" panose="020B0004020202020204" pitchFamily="34" charset="0"/>
                <a:cs typeface="Arial"/>
              </a:rPr>
              <a:t>one Least Favorite Part of Town Square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effectLst/>
                <a:latin typeface="Arial"/>
                <a:ea typeface="Aptos" panose="020B0004020202020204" pitchFamily="34" charset="0"/>
                <a:cs typeface="Arial"/>
              </a:rPr>
              <a:t>within your group.</a:t>
            </a:r>
            <a:endParaRPr lang="en-US" sz="2400" b="0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 dirty="0"/>
              <a:t>Small Group Discussion</a:t>
            </a:r>
            <a:endParaRPr lang="en-US" b="0" dirty="0"/>
          </a:p>
        </p:txBody>
      </p:sp>
      <p:pic>
        <p:nvPicPr>
          <p:cNvPr id="4" name="Graphic 3" descr="Social network with solid fill">
            <a:extLst>
              <a:ext uri="{FF2B5EF4-FFF2-40B4-BE49-F238E27FC236}">
                <a16:creationId xmlns:a16="http://schemas.microsoft.com/office/drawing/2014/main" id="{FD343444-8269-AF4B-5A58-60DF5632E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4488" y="177579"/>
            <a:ext cx="2570922" cy="2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9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Small Group Presentation  </a:t>
            </a:r>
            <a:r>
              <a:rPr lang="en-US" sz="2000" b="0"/>
              <a:t>(5 Minutes) </a:t>
            </a:r>
            <a:endParaRPr lang="en-US" b="0"/>
          </a:p>
        </p:txBody>
      </p:sp>
      <p:pic>
        <p:nvPicPr>
          <p:cNvPr id="4" name="Graphic 3" descr="Social network with solid fill">
            <a:extLst>
              <a:ext uri="{FF2B5EF4-FFF2-40B4-BE49-F238E27FC236}">
                <a16:creationId xmlns:a16="http://schemas.microsoft.com/office/drawing/2014/main" id="{5A1F5672-1DF4-C63B-5159-4268C2F27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4488" y="177579"/>
            <a:ext cx="2570922" cy="257092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3D3C68-77AF-AAC6-2C5D-7BD555D5358B}"/>
              </a:ext>
            </a:extLst>
          </p:cNvPr>
          <p:cNvSpPr txBox="1">
            <a:spLocks/>
          </p:cNvSpPr>
          <p:nvPr/>
        </p:nvSpPr>
        <p:spPr>
          <a:xfrm>
            <a:off x="731520" y="2758440"/>
            <a:ext cx="10972800" cy="24501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400" dirty="0">
                <a:latin typeface="Arial"/>
                <a:ea typeface="Aptos" panose="020B0004020202020204" pitchFamily="34" charset="0"/>
                <a:cs typeface="Arial"/>
              </a:rPr>
              <a:t>Our Group’s 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Arial"/>
              </a:rPr>
              <a:t>favorite</a:t>
            </a:r>
            <a:r>
              <a:rPr lang="en-US" sz="2400" dirty="0">
                <a:latin typeface="Arial"/>
                <a:ea typeface="Aptos" panose="020B0004020202020204" pitchFamily="34" charset="0"/>
                <a:cs typeface="Arial"/>
              </a:rPr>
              <a:t> parts about Town Square is _________. </a:t>
            </a:r>
            <a:r>
              <a:rPr lang="en-US" sz="2400" dirty="0">
                <a:cs typeface="Calibri"/>
              </a:rPr>
              <a:t> </a:t>
            </a:r>
          </a:p>
          <a:p>
            <a:pPr>
              <a:lnSpc>
                <a:spcPct val="200000"/>
              </a:lnSpc>
            </a:pPr>
            <a:endParaRPr lang="en-US" sz="2400" dirty="0">
              <a:cs typeface="Calibri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/>
                <a:ea typeface="Aptos" panose="020B0004020202020204" pitchFamily="34" charset="0"/>
                <a:cs typeface="Arial"/>
              </a:rPr>
              <a:t>Our Group’s 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Arial"/>
              </a:rPr>
              <a:t>least favorite</a:t>
            </a:r>
            <a:r>
              <a:rPr lang="en-US" sz="2400" dirty="0">
                <a:latin typeface="Arial"/>
                <a:ea typeface="Aptos" panose="020B0004020202020204" pitchFamily="34" charset="0"/>
                <a:cs typeface="Arial"/>
              </a:rPr>
              <a:t> parts about Town Square is _________.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312FC0-0D14-A621-5C92-3C7FB84FD290}"/>
              </a:ext>
            </a:extLst>
          </p:cNvPr>
          <p:cNvGrpSpPr/>
          <p:nvPr/>
        </p:nvGrpSpPr>
        <p:grpSpPr>
          <a:xfrm>
            <a:off x="8092890" y="194264"/>
            <a:ext cx="2544712" cy="2544712"/>
            <a:chOff x="1061374" y="1303401"/>
            <a:chExt cx="4825076" cy="4825076"/>
          </a:xfrm>
        </p:grpSpPr>
        <p:pic>
          <p:nvPicPr>
            <p:cNvPr id="11" name="Graphic 10" descr="Social network with solid fill">
              <a:extLst>
                <a:ext uri="{FF2B5EF4-FFF2-40B4-BE49-F238E27FC236}">
                  <a16:creationId xmlns:a16="http://schemas.microsoft.com/office/drawing/2014/main" id="{BF147F28-0225-F546-1606-4A6E14E1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1374" y="1303401"/>
              <a:ext cx="4825076" cy="482507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9032EE-C699-6588-D3E1-D0CF5850834F}"/>
                </a:ext>
              </a:extLst>
            </p:cNvPr>
            <p:cNvSpPr/>
            <p:nvPr/>
          </p:nvSpPr>
          <p:spPr>
            <a:xfrm>
              <a:off x="2571750" y="3133726"/>
              <a:ext cx="1649566" cy="16495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EB1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 descr="Lecturer with solid fill">
              <a:extLst>
                <a:ext uri="{FF2B5EF4-FFF2-40B4-BE49-F238E27FC236}">
                  <a16:creationId xmlns:a16="http://schemas.microsoft.com/office/drawing/2014/main" id="{77E54094-FFC3-1A10-3AC2-FA49D0A9C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76526" y="3209926"/>
              <a:ext cx="1440016" cy="144001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297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do you want?</a:t>
            </a:r>
          </a:p>
        </p:txBody>
      </p:sp>
      <p:pic>
        <p:nvPicPr>
          <p:cNvPr id="2" name="Content Placeholder 1" descr="A collage of images of people playing volleyball&#10;&#10;Description automatically generated">
            <a:extLst>
              <a:ext uri="{FF2B5EF4-FFF2-40B4-BE49-F238E27FC236}">
                <a16:creationId xmlns:a16="http://schemas.microsoft.com/office/drawing/2014/main" id="{4027EA83-962E-F08F-7946-EBF8626E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" r="442" b="602"/>
          <a:stretch/>
        </p:blipFill>
        <p:spPr>
          <a:xfrm>
            <a:off x="1396146" y="1318466"/>
            <a:ext cx="9402131" cy="5159817"/>
          </a:xfrm>
        </p:spPr>
      </p:pic>
    </p:spTree>
    <p:extLst>
      <p:ext uri="{BB962C8B-B14F-4D97-AF65-F5344CB8AC3E}">
        <p14:creationId xmlns:p14="http://schemas.microsoft.com/office/powerpoint/2010/main" val="2797509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A901A-D566-885F-5929-047989D8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14830"/>
            <a:ext cx="9144000" cy="52677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do you want?</a:t>
            </a:r>
          </a:p>
        </p:txBody>
      </p:sp>
    </p:spTree>
    <p:extLst>
      <p:ext uri="{BB962C8B-B14F-4D97-AF65-F5344CB8AC3E}">
        <p14:creationId xmlns:p14="http://schemas.microsoft.com/office/powerpoint/2010/main" val="118811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ign on a pole&#10;&#10;Description automatically generated">
            <a:extLst>
              <a:ext uri="{FF2B5EF4-FFF2-40B4-BE49-F238E27FC236}">
                <a16:creationId xmlns:a16="http://schemas.microsoft.com/office/drawing/2014/main" id="{7B2DB224-DB3C-F23F-E627-6A5C4925AE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220" y="2059080"/>
            <a:ext cx="7401714" cy="3893571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BC3E49EB-F301-D715-EE6B-422AF3B4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Town of Windermere</a:t>
            </a:r>
            <a:br>
              <a:rPr lang="en-US"/>
            </a:br>
            <a:r>
              <a:rPr lang="en-US"/>
              <a:t>Town Square Charrette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687310E-37F5-9470-5FB3-09DEC54871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October 30, 2024</a:t>
            </a:r>
          </a:p>
        </p:txBody>
      </p:sp>
    </p:spTree>
    <p:extLst>
      <p:ext uri="{BB962C8B-B14F-4D97-AF65-F5344CB8AC3E}">
        <p14:creationId xmlns:p14="http://schemas.microsoft.com/office/powerpoint/2010/main" val="83751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A901A-D566-885F-5929-047989D8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32452"/>
            <a:ext cx="9144000" cy="52677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do you want?</a:t>
            </a:r>
          </a:p>
        </p:txBody>
      </p:sp>
    </p:spTree>
    <p:extLst>
      <p:ext uri="{BB962C8B-B14F-4D97-AF65-F5344CB8AC3E}">
        <p14:creationId xmlns:p14="http://schemas.microsoft.com/office/powerpoint/2010/main" val="59184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do you want?</a:t>
            </a:r>
          </a:p>
        </p:txBody>
      </p:sp>
      <p:pic>
        <p:nvPicPr>
          <p:cNvPr id="6" name="Content Placeholder 5" descr="A collage of different pictures of a garden&#10;&#10;Description automatically generated">
            <a:extLst>
              <a:ext uri="{FF2B5EF4-FFF2-40B4-BE49-F238E27FC236}">
                <a16:creationId xmlns:a16="http://schemas.microsoft.com/office/drawing/2014/main" id="{A51331A8-5DCC-B583-B55C-2D705B76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828" y="1318878"/>
            <a:ext cx="8916481" cy="5046630"/>
          </a:xfrm>
        </p:spPr>
      </p:pic>
    </p:spTree>
    <p:extLst>
      <p:ext uri="{BB962C8B-B14F-4D97-AF65-F5344CB8AC3E}">
        <p14:creationId xmlns:p14="http://schemas.microsoft.com/office/powerpoint/2010/main" val="247014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do you want?</a:t>
            </a:r>
          </a:p>
        </p:txBody>
      </p:sp>
      <p:pic>
        <p:nvPicPr>
          <p:cNvPr id="6" name="Content Placeholder 5" descr="A collage of several signs&#10;&#10;Description automatically generated">
            <a:extLst>
              <a:ext uri="{FF2B5EF4-FFF2-40B4-BE49-F238E27FC236}">
                <a16:creationId xmlns:a16="http://schemas.microsoft.com/office/drawing/2014/main" id="{5DE2E50D-2DDC-D634-32DB-4143A61CB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66" y="1318878"/>
            <a:ext cx="8962410" cy="5026035"/>
          </a:xfrm>
        </p:spPr>
      </p:pic>
    </p:spTree>
    <p:extLst>
      <p:ext uri="{BB962C8B-B14F-4D97-AF65-F5344CB8AC3E}">
        <p14:creationId xmlns:p14="http://schemas.microsoft.com/office/powerpoint/2010/main" val="2586214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 dirty="0"/>
              <a:t>What do you want?</a:t>
            </a:r>
          </a:p>
        </p:txBody>
      </p:sp>
      <p:pic>
        <p:nvPicPr>
          <p:cNvPr id="6" name="Content Placeholder 5" descr="A collage of images of a park&#10;&#10;Description automatically generated">
            <a:extLst>
              <a:ext uri="{FF2B5EF4-FFF2-40B4-BE49-F238E27FC236}">
                <a16:creationId xmlns:a16="http://schemas.microsoft.com/office/drawing/2014/main" id="{65F53FBE-D6F6-7916-0B0B-3ADE2D7C5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667" y="1318878"/>
            <a:ext cx="9194507" cy="5201089"/>
          </a:xfrm>
        </p:spPr>
      </p:pic>
    </p:spTree>
    <p:extLst>
      <p:ext uri="{BB962C8B-B14F-4D97-AF65-F5344CB8AC3E}">
        <p14:creationId xmlns:p14="http://schemas.microsoft.com/office/powerpoint/2010/main" val="580736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A901A-D566-885F-5929-047989D8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"/>
          <a:stretch/>
        </p:blipFill>
        <p:spPr>
          <a:xfrm>
            <a:off x="5688494" y="165529"/>
            <a:ext cx="4568689" cy="6090157"/>
          </a:xfrm>
          <a:prstGeom prst="rect">
            <a:avLst/>
          </a:prstGeom>
          <a:effectLst>
            <a:glow rad="101600">
              <a:schemeClr val="bg1">
                <a:lumMod val="85000"/>
                <a:alpha val="6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do you want?</a:t>
            </a:r>
          </a:p>
        </p:txBody>
      </p:sp>
      <p:pic>
        <p:nvPicPr>
          <p:cNvPr id="4" name="Picture 3" descr="A yellow post-it note with black writing on it&#10;&#10;Description automatically generated">
            <a:extLst>
              <a:ext uri="{FF2B5EF4-FFF2-40B4-BE49-F238E27FC236}">
                <a16:creationId xmlns:a16="http://schemas.microsoft.com/office/drawing/2014/main" id="{2A0B02EF-9406-890C-E17A-A0151754B6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56" y="2099495"/>
            <a:ext cx="3859262" cy="3379147"/>
          </a:xfrm>
          <a:prstGeom prst="rect">
            <a:avLst/>
          </a:prstGeom>
          <a:effectLst>
            <a:glow rad="101600">
              <a:schemeClr val="bg1">
                <a:lumMod val="75000"/>
                <a:alpha val="6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28004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867930"/>
          </a:xfrm>
        </p:spPr>
        <p:txBody>
          <a:bodyPr/>
          <a:lstStyle/>
          <a:p>
            <a:r>
              <a:rPr lang="en-US" dirty="0"/>
              <a:t>What do you want?</a:t>
            </a:r>
            <a:br>
              <a:rPr lang="en-US" dirty="0"/>
            </a:br>
            <a:r>
              <a:rPr lang="en-US" sz="2000" dirty="0"/>
              <a:t> </a:t>
            </a:r>
            <a:r>
              <a:rPr lang="en-US" sz="2000" b="0" dirty="0"/>
              <a:t>(10 Minutes) 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D68F06B-3F43-B099-5115-E546BD99348D}"/>
              </a:ext>
            </a:extLst>
          </p:cNvPr>
          <p:cNvSpPr txBox="1">
            <a:spLocks/>
          </p:cNvSpPr>
          <p:nvPr/>
        </p:nvSpPr>
        <p:spPr>
          <a:xfrm>
            <a:off x="731519" y="1463040"/>
            <a:ext cx="4767961" cy="236808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Review the ideas presented around the room.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Prioritize your likes and dislikes with adhesive dots.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A39864-4398-7A0F-6B3F-8864530936BD}"/>
              </a:ext>
            </a:extLst>
          </p:cNvPr>
          <p:cNvSpPr/>
          <p:nvPr/>
        </p:nvSpPr>
        <p:spPr>
          <a:xfrm>
            <a:off x="1234025" y="4972297"/>
            <a:ext cx="914400" cy="914400"/>
          </a:xfrm>
          <a:prstGeom prst="ellipse">
            <a:avLst/>
          </a:prstGeom>
          <a:solidFill>
            <a:srgbClr val="FFA41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AFD860-9D28-C598-F178-9DF1C2D6A0BA}"/>
              </a:ext>
            </a:extLst>
          </p:cNvPr>
          <p:cNvSpPr/>
          <p:nvPr/>
        </p:nvSpPr>
        <p:spPr>
          <a:xfrm>
            <a:off x="3612243" y="4972297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5ADA2CCA-4F85-C495-FC80-1F6025526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4039" y="5155177"/>
            <a:ext cx="548640" cy="548640"/>
          </a:xfrm>
          <a:prstGeom prst="rect">
            <a:avLst/>
          </a:prstGeom>
        </p:spPr>
      </p:pic>
      <p:pic>
        <p:nvPicPr>
          <p:cNvPr id="17" name="Graphic 16" descr="Thumbs up sign with solid fill">
            <a:extLst>
              <a:ext uri="{FF2B5EF4-FFF2-40B4-BE49-F238E27FC236}">
                <a16:creationId xmlns:a16="http://schemas.microsoft.com/office/drawing/2014/main" id="{1A0DB356-E373-1018-C8E6-CA8AA483E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3770485" y="5216845"/>
            <a:ext cx="548640" cy="4616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C9D339-9D51-DF21-83C1-530A3AB7F4CD}"/>
              </a:ext>
            </a:extLst>
          </p:cNvPr>
          <p:cNvSpPr/>
          <p:nvPr/>
        </p:nvSpPr>
        <p:spPr>
          <a:xfrm>
            <a:off x="1154058" y="4350729"/>
            <a:ext cx="10743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A41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LIKE</a:t>
            </a:r>
            <a:endParaRPr lang="en-US" sz="5400" b="0" cap="none" spc="0" dirty="0">
              <a:ln w="0"/>
              <a:solidFill>
                <a:srgbClr val="FFA41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32A985-14B1-17E7-8193-6680A8A08563}"/>
              </a:ext>
            </a:extLst>
          </p:cNvPr>
          <p:cNvSpPr/>
          <p:nvPr/>
        </p:nvSpPr>
        <p:spPr>
          <a:xfrm>
            <a:off x="3165397" y="4350729"/>
            <a:ext cx="1758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DISLIKE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C87F8F-6F3A-3FC0-DEC4-1F76A6DB96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672" y="70338"/>
            <a:ext cx="3428392" cy="4572778"/>
          </a:xfrm>
          <a:prstGeom prst="rect">
            <a:avLst/>
          </a:prstGeom>
          <a:effectLst>
            <a:glow rad="101600">
              <a:schemeClr val="bg1">
                <a:lumMod val="85000"/>
                <a:alpha val="6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58926FDF-6DEA-4682-CA7C-C317AF0EB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"/>
          <a:stretch/>
        </p:blipFill>
        <p:spPr>
          <a:xfrm>
            <a:off x="5337429" y="1914025"/>
            <a:ext cx="3266118" cy="4353803"/>
          </a:xfrm>
          <a:prstGeom prst="rect">
            <a:avLst/>
          </a:prstGeom>
          <a:effectLst>
            <a:glow rad="101600">
              <a:schemeClr val="bg1">
                <a:lumMod val="85000"/>
                <a:alpha val="6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91CB345-9DBD-D18C-8BEB-A147CB589503}"/>
              </a:ext>
            </a:extLst>
          </p:cNvPr>
          <p:cNvSpPr/>
          <p:nvPr/>
        </p:nvSpPr>
        <p:spPr>
          <a:xfrm>
            <a:off x="9319864" y="705729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65DD241-17FA-2481-AFF4-FCAC188E03A7}"/>
              </a:ext>
            </a:extLst>
          </p:cNvPr>
          <p:cNvSpPr/>
          <p:nvPr/>
        </p:nvSpPr>
        <p:spPr>
          <a:xfrm>
            <a:off x="9497480" y="731520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292473-2A32-F507-2917-E2983939F8B6}"/>
              </a:ext>
            </a:extLst>
          </p:cNvPr>
          <p:cNvSpPr/>
          <p:nvPr/>
        </p:nvSpPr>
        <p:spPr>
          <a:xfrm>
            <a:off x="9376164" y="878627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417912-9F3E-2087-325E-2770AE1CF345}"/>
              </a:ext>
            </a:extLst>
          </p:cNvPr>
          <p:cNvSpPr/>
          <p:nvPr/>
        </p:nvSpPr>
        <p:spPr>
          <a:xfrm>
            <a:off x="9374464" y="1816427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296D1D-E23E-8DF2-EA30-A95AD435B2F9}"/>
              </a:ext>
            </a:extLst>
          </p:cNvPr>
          <p:cNvSpPr/>
          <p:nvPr/>
        </p:nvSpPr>
        <p:spPr>
          <a:xfrm>
            <a:off x="9339295" y="2639284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FF2B52-9B7E-C68D-B074-69D4DAD10D2D}"/>
              </a:ext>
            </a:extLst>
          </p:cNvPr>
          <p:cNvSpPr/>
          <p:nvPr/>
        </p:nvSpPr>
        <p:spPr>
          <a:xfrm>
            <a:off x="10632409" y="878627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98DF61-4074-B2F2-0B5C-91FC4E4974ED}"/>
              </a:ext>
            </a:extLst>
          </p:cNvPr>
          <p:cNvSpPr/>
          <p:nvPr/>
        </p:nvSpPr>
        <p:spPr>
          <a:xfrm>
            <a:off x="9374464" y="1027182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AE669A-0EB3-8C84-996E-87265E878132}"/>
              </a:ext>
            </a:extLst>
          </p:cNvPr>
          <p:cNvSpPr/>
          <p:nvPr/>
        </p:nvSpPr>
        <p:spPr>
          <a:xfrm>
            <a:off x="9467483" y="918173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ED36E3-92FF-FB47-C277-B9BD81ED3B03}"/>
              </a:ext>
            </a:extLst>
          </p:cNvPr>
          <p:cNvSpPr/>
          <p:nvPr/>
        </p:nvSpPr>
        <p:spPr>
          <a:xfrm>
            <a:off x="6138247" y="2696689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997E9D1-11EF-D46A-0FE6-39F7C0209932}"/>
              </a:ext>
            </a:extLst>
          </p:cNvPr>
          <p:cNvSpPr/>
          <p:nvPr/>
        </p:nvSpPr>
        <p:spPr>
          <a:xfrm>
            <a:off x="10511093" y="1000858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B71A039-9454-CF7C-7752-EC6E9E8EF180}"/>
              </a:ext>
            </a:extLst>
          </p:cNvPr>
          <p:cNvSpPr/>
          <p:nvPr/>
        </p:nvSpPr>
        <p:spPr>
          <a:xfrm>
            <a:off x="10378805" y="2894554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B0E325-6635-3EC4-B930-9DCF25D37310}"/>
              </a:ext>
            </a:extLst>
          </p:cNvPr>
          <p:cNvSpPr/>
          <p:nvPr/>
        </p:nvSpPr>
        <p:spPr>
          <a:xfrm>
            <a:off x="10556421" y="2954341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1ECE881-56B7-FD15-37FD-228B2EE0E5BD}"/>
              </a:ext>
            </a:extLst>
          </p:cNvPr>
          <p:cNvSpPr/>
          <p:nvPr/>
        </p:nvSpPr>
        <p:spPr>
          <a:xfrm>
            <a:off x="10435105" y="3075657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FBE8B15-2B39-ACF3-2CBD-8F2A264EF53E}"/>
              </a:ext>
            </a:extLst>
          </p:cNvPr>
          <p:cNvSpPr/>
          <p:nvPr/>
        </p:nvSpPr>
        <p:spPr>
          <a:xfrm>
            <a:off x="10556421" y="3293890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0ABEE4-7826-2427-C163-3C92A2ADFA69}"/>
              </a:ext>
            </a:extLst>
          </p:cNvPr>
          <p:cNvSpPr/>
          <p:nvPr/>
        </p:nvSpPr>
        <p:spPr>
          <a:xfrm>
            <a:off x="10374447" y="3269057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C7C9C2-3AB0-AD51-2582-A9DCC371B974}"/>
              </a:ext>
            </a:extLst>
          </p:cNvPr>
          <p:cNvSpPr/>
          <p:nvPr/>
        </p:nvSpPr>
        <p:spPr>
          <a:xfrm>
            <a:off x="10632409" y="3124115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5737B74-5373-1DCB-7A85-0BE6549BF81A}"/>
              </a:ext>
            </a:extLst>
          </p:cNvPr>
          <p:cNvSpPr/>
          <p:nvPr/>
        </p:nvSpPr>
        <p:spPr>
          <a:xfrm>
            <a:off x="9339295" y="3489187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76B4B63-EC10-7C95-4F45-006D76A8BA99}"/>
              </a:ext>
            </a:extLst>
          </p:cNvPr>
          <p:cNvSpPr/>
          <p:nvPr/>
        </p:nvSpPr>
        <p:spPr>
          <a:xfrm>
            <a:off x="10455073" y="2477065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E45DAB-DD73-B790-8B20-2B9ED64F6A18}"/>
              </a:ext>
            </a:extLst>
          </p:cNvPr>
          <p:cNvSpPr/>
          <p:nvPr/>
        </p:nvSpPr>
        <p:spPr>
          <a:xfrm>
            <a:off x="9319864" y="3044735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AC1C33B-5089-071A-14FB-287C26461731}"/>
              </a:ext>
            </a:extLst>
          </p:cNvPr>
          <p:cNvSpPr/>
          <p:nvPr/>
        </p:nvSpPr>
        <p:spPr>
          <a:xfrm>
            <a:off x="9455073" y="2779820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94CE0B4-8B2B-BEEA-BE5E-14FF72B6DE75}"/>
              </a:ext>
            </a:extLst>
          </p:cNvPr>
          <p:cNvSpPr/>
          <p:nvPr/>
        </p:nvSpPr>
        <p:spPr>
          <a:xfrm>
            <a:off x="10237801" y="3169323"/>
            <a:ext cx="121316" cy="12131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F58802C-29C9-B8BA-729B-B6CCBFB7300C}"/>
              </a:ext>
            </a:extLst>
          </p:cNvPr>
          <p:cNvSpPr/>
          <p:nvPr/>
        </p:nvSpPr>
        <p:spPr>
          <a:xfrm>
            <a:off x="10693067" y="3269057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3609E87-6B0D-33B5-DCCA-F131FE704307}"/>
              </a:ext>
            </a:extLst>
          </p:cNvPr>
          <p:cNvSpPr/>
          <p:nvPr/>
        </p:nvSpPr>
        <p:spPr>
          <a:xfrm>
            <a:off x="10434936" y="2153752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208CBF-62C8-2CB3-3553-5443BAB47613}"/>
              </a:ext>
            </a:extLst>
          </p:cNvPr>
          <p:cNvSpPr/>
          <p:nvPr/>
        </p:nvSpPr>
        <p:spPr>
          <a:xfrm>
            <a:off x="9319864" y="2807704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02D3A35-5C4E-E185-C031-7EEF933A1FAA}"/>
              </a:ext>
            </a:extLst>
          </p:cNvPr>
          <p:cNvSpPr/>
          <p:nvPr/>
        </p:nvSpPr>
        <p:spPr>
          <a:xfrm>
            <a:off x="9202452" y="2594469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4B1ED61-AC8A-8054-4E9B-BA7EA0F2DD47}"/>
              </a:ext>
            </a:extLst>
          </p:cNvPr>
          <p:cNvSpPr/>
          <p:nvPr/>
        </p:nvSpPr>
        <p:spPr>
          <a:xfrm>
            <a:off x="9217803" y="2962420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4A2108-9745-8F1B-0982-1EB344EE83D5}"/>
              </a:ext>
            </a:extLst>
          </p:cNvPr>
          <p:cNvSpPr/>
          <p:nvPr/>
        </p:nvSpPr>
        <p:spPr>
          <a:xfrm>
            <a:off x="5959777" y="2647082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783C34E-D6A3-2EEC-0A79-F72186DA4E95}"/>
              </a:ext>
            </a:extLst>
          </p:cNvPr>
          <p:cNvSpPr/>
          <p:nvPr/>
        </p:nvSpPr>
        <p:spPr>
          <a:xfrm>
            <a:off x="6166397" y="2824531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75D9851-4C1C-FEF1-4ABB-846038701124}"/>
              </a:ext>
            </a:extLst>
          </p:cNvPr>
          <p:cNvSpPr/>
          <p:nvPr/>
        </p:nvSpPr>
        <p:spPr>
          <a:xfrm>
            <a:off x="6292321" y="5617852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6010156-7A24-0E6E-C625-2AC9BFCD7454}"/>
              </a:ext>
            </a:extLst>
          </p:cNvPr>
          <p:cNvSpPr/>
          <p:nvPr/>
        </p:nvSpPr>
        <p:spPr>
          <a:xfrm>
            <a:off x="7587082" y="4091332"/>
            <a:ext cx="121316" cy="121316"/>
          </a:xfrm>
          <a:prstGeom prst="ellipse">
            <a:avLst/>
          </a:prstGeom>
          <a:solidFill>
            <a:srgbClr val="FFA41D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81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print of a building&#10;&#10;Description automatically generated">
            <a:extLst>
              <a:ext uri="{FF2B5EF4-FFF2-40B4-BE49-F238E27FC236}">
                <a16:creationId xmlns:a16="http://schemas.microsoft.com/office/drawing/2014/main" id="{9F731EFD-8AC1-4D24-FAB7-AF9E5CB1F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480" y="150657"/>
            <a:ext cx="6556686" cy="6556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867930"/>
          </a:xfrm>
        </p:spPr>
        <p:txBody>
          <a:bodyPr/>
          <a:lstStyle/>
          <a:p>
            <a:r>
              <a:rPr lang="en-US" dirty="0"/>
              <a:t>What do you want?</a:t>
            </a:r>
            <a:br>
              <a:rPr lang="en-US" dirty="0"/>
            </a:br>
            <a:r>
              <a:rPr lang="en-US" sz="2000" dirty="0"/>
              <a:t> </a:t>
            </a:r>
            <a:r>
              <a:rPr lang="en-US" sz="2000" b="0" dirty="0"/>
              <a:t>(15 Minutes) 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D68F06B-3F43-B099-5115-E546BD99348D}"/>
              </a:ext>
            </a:extLst>
          </p:cNvPr>
          <p:cNvSpPr txBox="1">
            <a:spLocks/>
          </p:cNvSpPr>
          <p:nvPr/>
        </p:nvSpPr>
        <p:spPr>
          <a:xfrm>
            <a:off x="731519" y="1463040"/>
            <a:ext cx="4840605" cy="33478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Expand by showing potential locations for elements you want to see on Town Square by sketching and/or using sticky notes to place the elements on the plan.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36187-6335-6EC9-2B38-5B7AA0586EEA}"/>
              </a:ext>
            </a:extLst>
          </p:cNvPr>
          <p:cNvSpPr/>
          <p:nvPr/>
        </p:nvSpPr>
        <p:spPr>
          <a:xfrm rot="21201797">
            <a:off x="8003221" y="4400549"/>
            <a:ext cx="68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2">
                    <a:lumMod val="7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Parking Area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CD0852-AC5C-4502-9A19-4652BD718604}"/>
              </a:ext>
            </a:extLst>
          </p:cNvPr>
          <p:cNvSpPr/>
          <p:nvPr/>
        </p:nvSpPr>
        <p:spPr>
          <a:xfrm>
            <a:off x="6957589" y="3136961"/>
            <a:ext cx="1605386" cy="996890"/>
          </a:xfrm>
          <a:custGeom>
            <a:avLst/>
            <a:gdLst>
              <a:gd name="connsiteX0" fmla="*/ 0 w 1605386"/>
              <a:gd name="connsiteY0" fmla="*/ 166152 h 996890"/>
              <a:gd name="connsiteX1" fmla="*/ 166152 w 1605386"/>
              <a:gd name="connsiteY1" fmla="*/ 0 h 996890"/>
              <a:gd name="connsiteX2" fmla="*/ 577782 w 1605386"/>
              <a:gd name="connsiteY2" fmla="*/ 0 h 996890"/>
              <a:gd name="connsiteX3" fmla="*/ 963950 w 1605386"/>
              <a:gd name="connsiteY3" fmla="*/ 0 h 996890"/>
              <a:gd name="connsiteX4" fmla="*/ 1439234 w 1605386"/>
              <a:gd name="connsiteY4" fmla="*/ 0 h 996890"/>
              <a:gd name="connsiteX5" fmla="*/ 1605386 w 1605386"/>
              <a:gd name="connsiteY5" fmla="*/ 166152 h 996890"/>
              <a:gd name="connsiteX6" fmla="*/ 1605386 w 1605386"/>
              <a:gd name="connsiteY6" fmla="*/ 485153 h 996890"/>
              <a:gd name="connsiteX7" fmla="*/ 1605386 w 1605386"/>
              <a:gd name="connsiteY7" fmla="*/ 830738 h 996890"/>
              <a:gd name="connsiteX8" fmla="*/ 1439234 w 1605386"/>
              <a:gd name="connsiteY8" fmla="*/ 996890 h 996890"/>
              <a:gd name="connsiteX9" fmla="*/ 1053066 w 1605386"/>
              <a:gd name="connsiteY9" fmla="*/ 996890 h 996890"/>
              <a:gd name="connsiteX10" fmla="*/ 641436 w 1605386"/>
              <a:gd name="connsiteY10" fmla="*/ 996890 h 996890"/>
              <a:gd name="connsiteX11" fmla="*/ 166152 w 1605386"/>
              <a:gd name="connsiteY11" fmla="*/ 996890 h 996890"/>
              <a:gd name="connsiteX12" fmla="*/ 0 w 1605386"/>
              <a:gd name="connsiteY12" fmla="*/ 830738 h 996890"/>
              <a:gd name="connsiteX13" fmla="*/ 0 w 1605386"/>
              <a:gd name="connsiteY13" fmla="*/ 511737 h 996890"/>
              <a:gd name="connsiteX14" fmla="*/ 0 w 1605386"/>
              <a:gd name="connsiteY14" fmla="*/ 166152 h 9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5386" h="996890" extrusionOk="0">
                <a:moveTo>
                  <a:pt x="0" y="166152"/>
                </a:moveTo>
                <a:cubicBezTo>
                  <a:pt x="-6611" y="53933"/>
                  <a:pt x="72458" y="-2631"/>
                  <a:pt x="166152" y="0"/>
                </a:cubicBezTo>
                <a:cubicBezTo>
                  <a:pt x="286149" y="-26683"/>
                  <a:pt x="448462" y="25249"/>
                  <a:pt x="577782" y="0"/>
                </a:cubicBezTo>
                <a:cubicBezTo>
                  <a:pt x="707102" y="-25249"/>
                  <a:pt x="882719" y="10877"/>
                  <a:pt x="963950" y="0"/>
                </a:cubicBezTo>
                <a:cubicBezTo>
                  <a:pt x="1045181" y="-10877"/>
                  <a:pt x="1314791" y="36094"/>
                  <a:pt x="1439234" y="0"/>
                </a:cubicBezTo>
                <a:cubicBezTo>
                  <a:pt x="1509606" y="9206"/>
                  <a:pt x="1595341" y="80566"/>
                  <a:pt x="1605386" y="166152"/>
                </a:cubicBezTo>
                <a:cubicBezTo>
                  <a:pt x="1624797" y="289878"/>
                  <a:pt x="1581804" y="327493"/>
                  <a:pt x="1605386" y="485153"/>
                </a:cubicBezTo>
                <a:cubicBezTo>
                  <a:pt x="1628968" y="642813"/>
                  <a:pt x="1572979" y="706958"/>
                  <a:pt x="1605386" y="830738"/>
                </a:cubicBezTo>
                <a:cubicBezTo>
                  <a:pt x="1597919" y="918606"/>
                  <a:pt x="1533216" y="974826"/>
                  <a:pt x="1439234" y="996890"/>
                </a:cubicBezTo>
                <a:cubicBezTo>
                  <a:pt x="1358033" y="1011705"/>
                  <a:pt x="1216559" y="957148"/>
                  <a:pt x="1053066" y="996890"/>
                </a:cubicBezTo>
                <a:cubicBezTo>
                  <a:pt x="889573" y="1036632"/>
                  <a:pt x="809888" y="948678"/>
                  <a:pt x="641436" y="996890"/>
                </a:cubicBezTo>
                <a:cubicBezTo>
                  <a:pt x="472984" y="1045102"/>
                  <a:pt x="370433" y="982873"/>
                  <a:pt x="166152" y="996890"/>
                </a:cubicBezTo>
                <a:cubicBezTo>
                  <a:pt x="69145" y="983798"/>
                  <a:pt x="5158" y="922449"/>
                  <a:pt x="0" y="830738"/>
                </a:cubicBezTo>
                <a:cubicBezTo>
                  <a:pt x="-30604" y="762311"/>
                  <a:pt x="25601" y="595168"/>
                  <a:pt x="0" y="511737"/>
                </a:cubicBezTo>
                <a:cubicBezTo>
                  <a:pt x="-25601" y="428306"/>
                  <a:pt x="39263" y="311144"/>
                  <a:pt x="0" y="166152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54902061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7EF087-4949-A2B1-95E0-91E166F18A84}"/>
              </a:ext>
            </a:extLst>
          </p:cNvPr>
          <p:cNvSpPr/>
          <p:nvPr/>
        </p:nvSpPr>
        <p:spPr>
          <a:xfrm>
            <a:off x="7134225" y="1485344"/>
            <a:ext cx="3181350" cy="629206"/>
          </a:xfrm>
          <a:custGeom>
            <a:avLst/>
            <a:gdLst>
              <a:gd name="connsiteX0" fmla="*/ 581025 w 3181350"/>
              <a:gd name="connsiteY0" fmla="*/ 19606 h 629206"/>
              <a:gd name="connsiteX1" fmla="*/ 533400 w 3181350"/>
              <a:gd name="connsiteY1" fmla="*/ 38656 h 629206"/>
              <a:gd name="connsiteX2" fmla="*/ 447675 w 3181350"/>
              <a:gd name="connsiteY2" fmla="*/ 48181 h 629206"/>
              <a:gd name="connsiteX3" fmla="*/ 104775 w 3181350"/>
              <a:gd name="connsiteY3" fmla="*/ 57706 h 629206"/>
              <a:gd name="connsiteX4" fmla="*/ 57150 w 3181350"/>
              <a:gd name="connsiteY4" fmla="*/ 76756 h 629206"/>
              <a:gd name="connsiteX5" fmla="*/ 0 w 3181350"/>
              <a:gd name="connsiteY5" fmla="*/ 172006 h 629206"/>
              <a:gd name="connsiteX6" fmla="*/ 19050 w 3181350"/>
              <a:gd name="connsiteY6" fmla="*/ 200581 h 629206"/>
              <a:gd name="connsiteX7" fmla="*/ 47625 w 3181350"/>
              <a:gd name="connsiteY7" fmla="*/ 210106 h 629206"/>
              <a:gd name="connsiteX8" fmla="*/ 180975 w 3181350"/>
              <a:gd name="connsiteY8" fmla="*/ 219631 h 629206"/>
              <a:gd name="connsiteX9" fmla="*/ 219075 w 3181350"/>
              <a:gd name="connsiteY9" fmla="*/ 229156 h 629206"/>
              <a:gd name="connsiteX10" fmla="*/ 361950 w 3181350"/>
              <a:gd name="connsiteY10" fmla="*/ 248206 h 629206"/>
              <a:gd name="connsiteX11" fmla="*/ 381000 w 3181350"/>
              <a:gd name="connsiteY11" fmla="*/ 276781 h 629206"/>
              <a:gd name="connsiteX12" fmla="*/ 409575 w 3181350"/>
              <a:gd name="connsiteY12" fmla="*/ 305356 h 629206"/>
              <a:gd name="connsiteX13" fmla="*/ 428625 w 3181350"/>
              <a:gd name="connsiteY13" fmla="*/ 333931 h 629206"/>
              <a:gd name="connsiteX14" fmla="*/ 457200 w 3181350"/>
              <a:gd name="connsiteY14" fmla="*/ 343456 h 629206"/>
              <a:gd name="connsiteX15" fmla="*/ 619125 w 3181350"/>
              <a:gd name="connsiteY15" fmla="*/ 391081 h 629206"/>
              <a:gd name="connsiteX16" fmla="*/ 828675 w 3181350"/>
              <a:gd name="connsiteY16" fmla="*/ 381556 h 629206"/>
              <a:gd name="connsiteX17" fmla="*/ 1066800 w 3181350"/>
              <a:gd name="connsiteY17" fmla="*/ 343456 h 629206"/>
              <a:gd name="connsiteX18" fmla="*/ 1209675 w 3181350"/>
              <a:gd name="connsiteY18" fmla="*/ 372031 h 629206"/>
              <a:gd name="connsiteX19" fmla="*/ 1257300 w 3181350"/>
              <a:gd name="connsiteY19" fmla="*/ 457756 h 629206"/>
              <a:gd name="connsiteX20" fmla="*/ 1285875 w 3181350"/>
              <a:gd name="connsiteY20" fmla="*/ 476806 h 629206"/>
              <a:gd name="connsiteX21" fmla="*/ 1371600 w 3181350"/>
              <a:gd name="connsiteY21" fmla="*/ 553006 h 629206"/>
              <a:gd name="connsiteX22" fmla="*/ 1428750 w 3181350"/>
              <a:gd name="connsiteY22" fmla="*/ 562531 h 629206"/>
              <a:gd name="connsiteX23" fmla="*/ 1609725 w 3181350"/>
              <a:gd name="connsiteY23" fmla="*/ 581581 h 629206"/>
              <a:gd name="connsiteX24" fmla="*/ 1638300 w 3181350"/>
              <a:gd name="connsiteY24" fmla="*/ 619681 h 629206"/>
              <a:gd name="connsiteX25" fmla="*/ 1685925 w 3181350"/>
              <a:gd name="connsiteY25" fmla="*/ 629206 h 629206"/>
              <a:gd name="connsiteX26" fmla="*/ 1857375 w 3181350"/>
              <a:gd name="connsiteY26" fmla="*/ 619681 h 629206"/>
              <a:gd name="connsiteX27" fmla="*/ 1943100 w 3181350"/>
              <a:gd name="connsiteY27" fmla="*/ 562531 h 629206"/>
              <a:gd name="connsiteX28" fmla="*/ 2028825 w 3181350"/>
              <a:gd name="connsiteY28" fmla="*/ 495856 h 629206"/>
              <a:gd name="connsiteX29" fmla="*/ 2105025 w 3181350"/>
              <a:gd name="connsiteY29" fmla="*/ 457756 h 629206"/>
              <a:gd name="connsiteX30" fmla="*/ 2305050 w 3181350"/>
              <a:gd name="connsiteY30" fmla="*/ 448231 h 629206"/>
              <a:gd name="connsiteX31" fmla="*/ 2352675 w 3181350"/>
              <a:gd name="connsiteY31" fmla="*/ 429181 h 629206"/>
              <a:gd name="connsiteX32" fmla="*/ 2428875 w 3181350"/>
              <a:gd name="connsiteY32" fmla="*/ 391081 h 629206"/>
              <a:gd name="connsiteX33" fmla="*/ 2466975 w 3181350"/>
              <a:gd name="connsiteY33" fmla="*/ 372031 h 629206"/>
              <a:gd name="connsiteX34" fmla="*/ 2495550 w 3181350"/>
              <a:gd name="connsiteY34" fmla="*/ 362506 h 629206"/>
              <a:gd name="connsiteX35" fmla="*/ 2781300 w 3181350"/>
              <a:gd name="connsiteY35" fmla="*/ 391081 h 629206"/>
              <a:gd name="connsiteX36" fmla="*/ 2895600 w 3181350"/>
              <a:gd name="connsiteY36" fmla="*/ 419656 h 629206"/>
              <a:gd name="connsiteX37" fmla="*/ 2981325 w 3181350"/>
              <a:gd name="connsiteY37" fmla="*/ 448231 h 629206"/>
              <a:gd name="connsiteX38" fmla="*/ 3143250 w 3181350"/>
              <a:gd name="connsiteY38" fmla="*/ 438706 h 629206"/>
              <a:gd name="connsiteX39" fmla="*/ 3171825 w 3181350"/>
              <a:gd name="connsiteY39" fmla="*/ 410131 h 629206"/>
              <a:gd name="connsiteX40" fmla="*/ 3181350 w 3181350"/>
              <a:gd name="connsiteY40" fmla="*/ 305356 h 629206"/>
              <a:gd name="connsiteX41" fmla="*/ 3133725 w 3181350"/>
              <a:gd name="connsiteY41" fmla="*/ 229156 h 629206"/>
              <a:gd name="connsiteX42" fmla="*/ 2952750 w 3181350"/>
              <a:gd name="connsiteY42" fmla="*/ 200581 h 629206"/>
              <a:gd name="connsiteX43" fmla="*/ 2895600 w 3181350"/>
              <a:gd name="connsiteY43" fmla="*/ 181531 h 629206"/>
              <a:gd name="connsiteX44" fmla="*/ 2609850 w 3181350"/>
              <a:gd name="connsiteY44" fmla="*/ 210106 h 629206"/>
              <a:gd name="connsiteX45" fmla="*/ 2571750 w 3181350"/>
              <a:gd name="connsiteY45" fmla="*/ 229156 h 629206"/>
              <a:gd name="connsiteX46" fmla="*/ 2514600 w 3181350"/>
              <a:gd name="connsiteY46" fmla="*/ 238681 h 629206"/>
              <a:gd name="connsiteX47" fmla="*/ 2409825 w 3181350"/>
              <a:gd name="connsiteY47" fmla="*/ 257731 h 629206"/>
              <a:gd name="connsiteX48" fmla="*/ 2219325 w 3181350"/>
              <a:gd name="connsiteY48" fmla="*/ 238681 h 629206"/>
              <a:gd name="connsiteX49" fmla="*/ 2171700 w 3181350"/>
              <a:gd name="connsiteY49" fmla="*/ 210106 h 629206"/>
              <a:gd name="connsiteX50" fmla="*/ 2124075 w 3181350"/>
              <a:gd name="connsiteY50" fmla="*/ 191056 h 629206"/>
              <a:gd name="connsiteX51" fmla="*/ 1914525 w 3181350"/>
              <a:gd name="connsiteY51" fmla="*/ 133906 h 629206"/>
              <a:gd name="connsiteX52" fmla="*/ 1733550 w 3181350"/>
              <a:gd name="connsiteY52" fmla="*/ 76756 h 629206"/>
              <a:gd name="connsiteX53" fmla="*/ 1666875 w 3181350"/>
              <a:gd name="connsiteY53" fmla="*/ 57706 h 629206"/>
              <a:gd name="connsiteX54" fmla="*/ 1628775 w 3181350"/>
              <a:gd name="connsiteY54" fmla="*/ 48181 h 629206"/>
              <a:gd name="connsiteX55" fmla="*/ 1495425 w 3181350"/>
              <a:gd name="connsiteY55" fmla="*/ 57706 h 629206"/>
              <a:gd name="connsiteX56" fmla="*/ 1447800 w 3181350"/>
              <a:gd name="connsiteY56" fmla="*/ 67231 h 629206"/>
              <a:gd name="connsiteX57" fmla="*/ 1409700 w 3181350"/>
              <a:gd name="connsiteY57" fmla="*/ 86281 h 629206"/>
              <a:gd name="connsiteX58" fmla="*/ 866775 w 3181350"/>
              <a:gd name="connsiteY58" fmla="*/ 76756 h 629206"/>
              <a:gd name="connsiteX59" fmla="*/ 800100 w 3181350"/>
              <a:gd name="connsiteY59" fmla="*/ 67231 h 629206"/>
              <a:gd name="connsiteX60" fmla="*/ 752475 w 3181350"/>
              <a:gd name="connsiteY60" fmla="*/ 48181 h 629206"/>
              <a:gd name="connsiteX61" fmla="*/ 666750 w 3181350"/>
              <a:gd name="connsiteY61" fmla="*/ 19606 h 629206"/>
              <a:gd name="connsiteX62" fmla="*/ 600075 w 3181350"/>
              <a:gd name="connsiteY62" fmla="*/ 10081 h 629206"/>
              <a:gd name="connsiteX63" fmla="*/ 533400 w 3181350"/>
              <a:gd name="connsiteY63" fmla="*/ 556 h 6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181350" h="629206" extrusionOk="0">
                <a:moveTo>
                  <a:pt x="581025" y="19606"/>
                </a:moveTo>
                <a:cubicBezTo>
                  <a:pt x="563802" y="24084"/>
                  <a:pt x="546875" y="32977"/>
                  <a:pt x="533400" y="38656"/>
                </a:cubicBezTo>
                <a:cubicBezTo>
                  <a:pt x="505328" y="47796"/>
                  <a:pt x="475533" y="50861"/>
                  <a:pt x="447675" y="48181"/>
                </a:cubicBezTo>
                <a:cubicBezTo>
                  <a:pt x="334009" y="85653"/>
                  <a:pt x="224580" y="60834"/>
                  <a:pt x="104775" y="57706"/>
                </a:cubicBezTo>
                <a:cubicBezTo>
                  <a:pt x="84858" y="66272"/>
                  <a:pt x="70657" y="65681"/>
                  <a:pt x="57150" y="76756"/>
                </a:cubicBezTo>
                <a:cubicBezTo>
                  <a:pt x="30190" y="99657"/>
                  <a:pt x="17010" y="152824"/>
                  <a:pt x="0" y="172006"/>
                </a:cubicBezTo>
                <a:cubicBezTo>
                  <a:pt x="8504" y="181999"/>
                  <a:pt x="8219" y="192375"/>
                  <a:pt x="19050" y="200581"/>
                </a:cubicBezTo>
                <a:cubicBezTo>
                  <a:pt x="26355" y="209293"/>
                  <a:pt x="37391" y="209466"/>
                  <a:pt x="47625" y="210106"/>
                </a:cubicBezTo>
                <a:cubicBezTo>
                  <a:pt x="89694" y="221847"/>
                  <a:pt x="140357" y="213223"/>
                  <a:pt x="180975" y="219631"/>
                </a:cubicBezTo>
                <a:cubicBezTo>
                  <a:pt x="194427" y="222288"/>
                  <a:pt x="208734" y="225733"/>
                  <a:pt x="219075" y="229156"/>
                </a:cubicBezTo>
                <a:cubicBezTo>
                  <a:pt x="262336" y="230549"/>
                  <a:pt x="310889" y="225323"/>
                  <a:pt x="361950" y="248206"/>
                </a:cubicBezTo>
                <a:cubicBezTo>
                  <a:pt x="373316" y="248452"/>
                  <a:pt x="372864" y="268422"/>
                  <a:pt x="381000" y="276781"/>
                </a:cubicBezTo>
                <a:cubicBezTo>
                  <a:pt x="391263" y="289963"/>
                  <a:pt x="403649" y="297262"/>
                  <a:pt x="409575" y="305356"/>
                </a:cubicBezTo>
                <a:cubicBezTo>
                  <a:pt x="417634" y="315599"/>
                  <a:pt x="421566" y="329043"/>
                  <a:pt x="428625" y="333931"/>
                </a:cubicBezTo>
                <a:cubicBezTo>
                  <a:pt x="436708" y="340022"/>
                  <a:pt x="447307" y="340034"/>
                  <a:pt x="457200" y="343456"/>
                </a:cubicBezTo>
                <a:cubicBezTo>
                  <a:pt x="562779" y="392247"/>
                  <a:pt x="519834" y="368206"/>
                  <a:pt x="619125" y="391081"/>
                </a:cubicBezTo>
                <a:cubicBezTo>
                  <a:pt x="704704" y="388222"/>
                  <a:pt x="756211" y="378547"/>
                  <a:pt x="828675" y="381556"/>
                </a:cubicBezTo>
                <a:cubicBezTo>
                  <a:pt x="908609" y="373053"/>
                  <a:pt x="1066800" y="343456"/>
                  <a:pt x="1066800" y="343456"/>
                </a:cubicBezTo>
                <a:cubicBezTo>
                  <a:pt x="1118365" y="347425"/>
                  <a:pt x="1171436" y="354253"/>
                  <a:pt x="1209675" y="372031"/>
                </a:cubicBezTo>
                <a:cubicBezTo>
                  <a:pt x="1224768" y="380801"/>
                  <a:pt x="1246068" y="443365"/>
                  <a:pt x="1257300" y="457756"/>
                </a:cubicBezTo>
                <a:cubicBezTo>
                  <a:pt x="1262949" y="463775"/>
                  <a:pt x="1277447" y="468102"/>
                  <a:pt x="1285875" y="476806"/>
                </a:cubicBezTo>
                <a:cubicBezTo>
                  <a:pt x="1338655" y="526480"/>
                  <a:pt x="1295243" y="519056"/>
                  <a:pt x="1371600" y="553006"/>
                </a:cubicBezTo>
                <a:cubicBezTo>
                  <a:pt x="1385703" y="564625"/>
                  <a:pt x="1409263" y="561227"/>
                  <a:pt x="1428750" y="562531"/>
                </a:cubicBezTo>
                <a:cubicBezTo>
                  <a:pt x="1480715" y="564298"/>
                  <a:pt x="1548844" y="573489"/>
                  <a:pt x="1609725" y="581581"/>
                </a:cubicBezTo>
                <a:cubicBezTo>
                  <a:pt x="1618439" y="595624"/>
                  <a:pt x="1628420" y="608970"/>
                  <a:pt x="1638300" y="619681"/>
                </a:cubicBezTo>
                <a:cubicBezTo>
                  <a:pt x="1652762" y="626205"/>
                  <a:pt x="1666041" y="627484"/>
                  <a:pt x="1685925" y="629206"/>
                </a:cubicBezTo>
                <a:cubicBezTo>
                  <a:pt x="1736981" y="639899"/>
                  <a:pt x="1797450" y="624338"/>
                  <a:pt x="1857375" y="619681"/>
                </a:cubicBezTo>
                <a:cubicBezTo>
                  <a:pt x="1896282" y="601243"/>
                  <a:pt x="1911732" y="585369"/>
                  <a:pt x="1943100" y="562531"/>
                </a:cubicBezTo>
                <a:cubicBezTo>
                  <a:pt x="1992808" y="529900"/>
                  <a:pt x="1943371" y="543835"/>
                  <a:pt x="2028825" y="495856"/>
                </a:cubicBezTo>
                <a:cubicBezTo>
                  <a:pt x="2058854" y="487664"/>
                  <a:pt x="2076861" y="459893"/>
                  <a:pt x="2105025" y="457756"/>
                </a:cubicBezTo>
                <a:cubicBezTo>
                  <a:pt x="2155816" y="450669"/>
                  <a:pt x="2240149" y="445307"/>
                  <a:pt x="2305050" y="448231"/>
                </a:cubicBezTo>
                <a:cubicBezTo>
                  <a:pt x="2321739" y="439633"/>
                  <a:pt x="2333772" y="435768"/>
                  <a:pt x="2352675" y="429181"/>
                </a:cubicBezTo>
                <a:cubicBezTo>
                  <a:pt x="2382932" y="416287"/>
                  <a:pt x="2398886" y="405933"/>
                  <a:pt x="2428875" y="391081"/>
                </a:cubicBezTo>
                <a:cubicBezTo>
                  <a:pt x="2442648" y="383488"/>
                  <a:pt x="2451205" y="374562"/>
                  <a:pt x="2466975" y="372031"/>
                </a:cubicBezTo>
                <a:cubicBezTo>
                  <a:pt x="2473426" y="369058"/>
                  <a:pt x="2489973" y="367036"/>
                  <a:pt x="2495550" y="362506"/>
                </a:cubicBezTo>
                <a:cubicBezTo>
                  <a:pt x="2635591" y="369684"/>
                  <a:pt x="2659668" y="363956"/>
                  <a:pt x="2781300" y="391081"/>
                </a:cubicBezTo>
                <a:cubicBezTo>
                  <a:pt x="2818263" y="394531"/>
                  <a:pt x="2849974" y="408108"/>
                  <a:pt x="2895600" y="419656"/>
                </a:cubicBezTo>
                <a:cubicBezTo>
                  <a:pt x="3041503" y="463639"/>
                  <a:pt x="2819835" y="444010"/>
                  <a:pt x="2981325" y="448231"/>
                </a:cubicBezTo>
                <a:cubicBezTo>
                  <a:pt x="3037720" y="443615"/>
                  <a:pt x="3099854" y="457394"/>
                  <a:pt x="3143250" y="438706"/>
                </a:cubicBezTo>
                <a:cubicBezTo>
                  <a:pt x="3158104" y="433694"/>
                  <a:pt x="3165083" y="423642"/>
                  <a:pt x="3171825" y="410131"/>
                </a:cubicBezTo>
                <a:cubicBezTo>
                  <a:pt x="3188908" y="372118"/>
                  <a:pt x="3171008" y="341053"/>
                  <a:pt x="3181350" y="305356"/>
                </a:cubicBezTo>
                <a:cubicBezTo>
                  <a:pt x="3162931" y="280232"/>
                  <a:pt x="3161736" y="245790"/>
                  <a:pt x="3133725" y="229156"/>
                </a:cubicBezTo>
                <a:cubicBezTo>
                  <a:pt x="3113675" y="214912"/>
                  <a:pt x="2976902" y="205815"/>
                  <a:pt x="2952750" y="200581"/>
                </a:cubicBezTo>
                <a:cubicBezTo>
                  <a:pt x="2934845" y="197700"/>
                  <a:pt x="2912644" y="181704"/>
                  <a:pt x="2895600" y="181531"/>
                </a:cubicBezTo>
                <a:cubicBezTo>
                  <a:pt x="2774807" y="162798"/>
                  <a:pt x="2710654" y="202684"/>
                  <a:pt x="2609850" y="210106"/>
                </a:cubicBezTo>
                <a:cubicBezTo>
                  <a:pt x="2596504" y="214952"/>
                  <a:pt x="2587267" y="227886"/>
                  <a:pt x="2571750" y="229156"/>
                </a:cubicBezTo>
                <a:cubicBezTo>
                  <a:pt x="2557524" y="235744"/>
                  <a:pt x="2534664" y="233676"/>
                  <a:pt x="2514600" y="238681"/>
                </a:cubicBezTo>
                <a:cubicBezTo>
                  <a:pt x="2459408" y="299812"/>
                  <a:pt x="2643205" y="239564"/>
                  <a:pt x="2409825" y="257731"/>
                </a:cubicBezTo>
                <a:cubicBezTo>
                  <a:pt x="2358623" y="242942"/>
                  <a:pt x="2276341" y="237779"/>
                  <a:pt x="2219325" y="238681"/>
                </a:cubicBezTo>
                <a:cubicBezTo>
                  <a:pt x="2199791" y="236843"/>
                  <a:pt x="2192453" y="220243"/>
                  <a:pt x="2171700" y="210106"/>
                </a:cubicBezTo>
                <a:cubicBezTo>
                  <a:pt x="2157489" y="202190"/>
                  <a:pt x="2140878" y="196733"/>
                  <a:pt x="2124075" y="191056"/>
                </a:cubicBezTo>
                <a:cubicBezTo>
                  <a:pt x="2123227" y="185782"/>
                  <a:pt x="1960817" y="147379"/>
                  <a:pt x="1914525" y="133906"/>
                </a:cubicBezTo>
                <a:cubicBezTo>
                  <a:pt x="1751252" y="47493"/>
                  <a:pt x="1906109" y="97508"/>
                  <a:pt x="1733550" y="76756"/>
                </a:cubicBezTo>
                <a:cubicBezTo>
                  <a:pt x="1704345" y="71931"/>
                  <a:pt x="1689338" y="59457"/>
                  <a:pt x="1666875" y="57706"/>
                </a:cubicBezTo>
                <a:cubicBezTo>
                  <a:pt x="1655721" y="57553"/>
                  <a:pt x="1642476" y="49450"/>
                  <a:pt x="1628775" y="48181"/>
                </a:cubicBezTo>
                <a:cubicBezTo>
                  <a:pt x="1596294" y="45653"/>
                  <a:pt x="1550842" y="57319"/>
                  <a:pt x="1495425" y="57706"/>
                </a:cubicBezTo>
                <a:cubicBezTo>
                  <a:pt x="1476875" y="57471"/>
                  <a:pt x="1462527" y="62816"/>
                  <a:pt x="1447800" y="67231"/>
                </a:cubicBezTo>
                <a:cubicBezTo>
                  <a:pt x="1433644" y="69016"/>
                  <a:pt x="1420557" y="85668"/>
                  <a:pt x="1409700" y="86281"/>
                </a:cubicBezTo>
                <a:cubicBezTo>
                  <a:pt x="1278057" y="137725"/>
                  <a:pt x="1047524" y="28720"/>
                  <a:pt x="866775" y="76756"/>
                </a:cubicBezTo>
                <a:cubicBezTo>
                  <a:pt x="848476" y="77747"/>
                  <a:pt x="823954" y="75860"/>
                  <a:pt x="800100" y="67231"/>
                </a:cubicBezTo>
                <a:cubicBezTo>
                  <a:pt x="786367" y="65598"/>
                  <a:pt x="765264" y="51318"/>
                  <a:pt x="752475" y="48181"/>
                </a:cubicBezTo>
                <a:cubicBezTo>
                  <a:pt x="726069" y="41130"/>
                  <a:pt x="694163" y="25727"/>
                  <a:pt x="666750" y="19606"/>
                </a:cubicBezTo>
                <a:cubicBezTo>
                  <a:pt x="643505" y="11162"/>
                  <a:pt x="622548" y="16426"/>
                  <a:pt x="600075" y="10081"/>
                </a:cubicBezTo>
                <a:cubicBezTo>
                  <a:pt x="558715" y="-9574"/>
                  <a:pt x="579002" y="321"/>
                  <a:pt x="533400" y="556"/>
                </a:cubicBezTo>
              </a:path>
            </a:pathLst>
          </a:custGeom>
          <a:noFill/>
          <a:ln w="28575">
            <a:solidFill>
              <a:schemeClr val="accent4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30563722">
                  <a:custGeom>
                    <a:avLst/>
                    <a:gdLst>
                      <a:gd name="connsiteX0" fmla="*/ 581025 w 3181350"/>
                      <a:gd name="connsiteY0" fmla="*/ 19606 h 629206"/>
                      <a:gd name="connsiteX1" fmla="*/ 533400 w 3181350"/>
                      <a:gd name="connsiteY1" fmla="*/ 38656 h 629206"/>
                      <a:gd name="connsiteX2" fmla="*/ 447675 w 3181350"/>
                      <a:gd name="connsiteY2" fmla="*/ 48181 h 629206"/>
                      <a:gd name="connsiteX3" fmla="*/ 104775 w 3181350"/>
                      <a:gd name="connsiteY3" fmla="*/ 57706 h 629206"/>
                      <a:gd name="connsiteX4" fmla="*/ 57150 w 3181350"/>
                      <a:gd name="connsiteY4" fmla="*/ 76756 h 629206"/>
                      <a:gd name="connsiteX5" fmla="*/ 0 w 3181350"/>
                      <a:gd name="connsiteY5" fmla="*/ 172006 h 629206"/>
                      <a:gd name="connsiteX6" fmla="*/ 19050 w 3181350"/>
                      <a:gd name="connsiteY6" fmla="*/ 200581 h 629206"/>
                      <a:gd name="connsiteX7" fmla="*/ 47625 w 3181350"/>
                      <a:gd name="connsiteY7" fmla="*/ 210106 h 629206"/>
                      <a:gd name="connsiteX8" fmla="*/ 180975 w 3181350"/>
                      <a:gd name="connsiteY8" fmla="*/ 219631 h 629206"/>
                      <a:gd name="connsiteX9" fmla="*/ 219075 w 3181350"/>
                      <a:gd name="connsiteY9" fmla="*/ 229156 h 629206"/>
                      <a:gd name="connsiteX10" fmla="*/ 361950 w 3181350"/>
                      <a:gd name="connsiteY10" fmla="*/ 248206 h 629206"/>
                      <a:gd name="connsiteX11" fmla="*/ 381000 w 3181350"/>
                      <a:gd name="connsiteY11" fmla="*/ 276781 h 629206"/>
                      <a:gd name="connsiteX12" fmla="*/ 409575 w 3181350"/>
                      <a:gd name="connsiteY12" fmla="*/ 305356 h 629206"/>
                      <a:gd name="connsiteX13" fmla="*/ 428625 w 3181350"/>
                      <a:gd name="connsiteY13" fmla="*/ 333931 h 629206"/>
                      <a:gd name="connsiteX14" fmla="*/ 457200 w 3181350"/>
                      <a:gd name="connsiteY14" fmla="*/ 343456 h 629206"/>
                      <a:gd name="connsiteX15" fmla="*/ 619125 w 3181350"/>
                      <a:gd name="connsiteY15" fmla="*/ 391081 h 629206"/>
                      <a:gd name="connsiteX16" fmla="*/ 828675 w 3181350"/>
                      <a:gd name="connsiteY16" fmla="*/ 381556 h 629206"/>
                      <a:gd name="connsiteX17" fmla="*/ 1066800 w 3181350"/>
                      <a:gd name="connsiteY17" fmla="*/ 343456 h 629206"/>
                      <a:gd name="connsiteX18" fmla="*/ 1209675 w 3181350"/>
                      <a:gd name="connsiteY18" fmla="*/ 372031 h 629206"/>
                      <a:gd name="connsiteX19" fmla="*/ 1257300 w 3181350"/>
                      <a:gd name="connsiteY19" fmla="*/ 457756 h 629206"/>
                      <a:gd name="connsiteX20" fmla="*/ 1285875 w 3181350"/>
                      <a:gd name="connsiteY20" fmla="*/ 476806 h 629206"/>
                      <a:gd name="connsiteX21" fmla="*/ 1371600 w 3181350"/>
                      <a:gd name="connsiteY21" fmla="*/ 553006 h 629206"/>
                      <a:gd name="connsiteX22" fmla="*/ 1428750 w 3181350"/>
                      <a:gd name="connsiteY22" fmla="*/ 562531 h 629206"/>
                      <a:gd name="connsiteX23" fmla="*/ 1609725 w 3181350"/>
                      <a:gd name="connsiteY23" fmla="*/ 581581 h 629206"/>
                      <a:gd name="connsiteX24" fmla="*/ 1638300 w 3181350"/>
                      <a:gd name="connsiteY24" fmla="*/ 619681 h 629206"/>
                      <a:gd name="connsiteX25" fmla="*/ 1685925 w 3181350"/>
                      <a:gd name="connsiteY25" fmla="*/ 629206 h 629206"/>
                      <a:gd name="connsiteX26" fmla="*/ 1857375 w 3181350"/>
                      <a:gd name="connsiteY26" fmla="*/ 619681 h 629206"/>
                      <a:gd name="connsiteX27" fmla="*/ 1943100 w 3181350"/>
                      <a:gd name="connsiteY27" fmla="*/ 562531 h 629206"/>
                      <a:gd name="connsiteX28" fmla="*/ 2028825 w 3181350"/>
                      <a:gd name="connsiteY28" fmla="*/ 495856 h 629206"/>
                      <a:gd name="connsiteX29" fmla="*/ 2105025 w 3181350"/>
                      <a:gd name="connsiteY29" fmla="*/ 457756 h 629206"/>
                      <a:gd name="connsiteX30" fmla="*/ 2305050 w 3181350"/>
                      <a:gd name="connsiteY30" fmla="*/ 448231 h 629206"/>
                      <a:gd name="connsiteX31" fmla="*/ 2352675 w 3181350"/>
                      <a:gd name="connsiteY31" fmla="*/ 429181 h 629206"/>
                      <a:gd name="connsiteX32" fmla="*/ 2428875 w 3181350"/>
                      <a:gd name="connsiteY32" fmla="*/ 391081 h 629206"/>
                      <a:gd name="connsiteX33" fmla="*/ 2466975 w 3181350"/>
                      <a:gd name="connsiteY33" fmla="*/ 372031 h 629206"/>
                      <a:gd name="connsiteX34" fmla="*/ 2495550 w 3181350"/>
                      <a:gd name="connsiteY34" fmla="*/ 362506 h 629206"/>
                      <a:gd name="connsiteX35" fmla="*/ 2781300 w 3181350"/>
                      <a:gd name="connsiteY35" fmla="*/ 391081 h 629206"/>
                      <a:gd name="connsiteX36" fmla="*/ 2895600 w 3181350"/>
                      <a:gd name="connsiteY36" fmla="*/ 419656 h 629206"/>
                      <a:gd name="connsiteX37" fmla="*/ 2981325 w 3181350"/>
                      <a:gd name="connsiteY37" fmla="*/ 448231 h 629206"/>
                      <a:gd name="connsiteX38" fmla="*/ 3143250 w 3181350"/>
                      <a:gd name="connsiteY38" fmla="*/ 438706 h 629206"/>
                      <a:gd name="connsiteX39" fmla="*/ 3171825 w 3181350"/>
                      <a:gd name="connsiteY39" fmla="*/ 410131 h 629206"/>
                      <a:gd name="connsiteX40" fmla="*/ 3181350 w 3181350"/>
                      <a:gd name="connsiteY40" fmla="*/ 305356 h 629206"/>
                      <a:gd name="connsiteX41" fmla="*/ 3133725 w 3181350"/>
                      <a:gd name="connsiteY41" fmla="*/ 229156 h 629206"/>
                      <a:gd name="connsiteX42" fmla="*/ 2952750 w 3181350"/>
                      <a:gd name="connsiteY42" fmla="*/ 200581 h 629206"/>
                      <a:gd name="connsiteX43" fmla="*/ 2895600 w 3181350"/>
                      <a:gd name="connsiteY43" fmla="*/ 181531 h 629206"/>
                      <a:gd name="connsiteX44" fmla="*/ 2609850 w 3181350"/>
                      <a:gd name="connsiteY44" fmla="*/ 210106 h 629206"/>
                      <a:gd name="connsiteX45" fmla="*/ 2571750 w 3181350"/>
                      <a:gd name="connsiteY45" fmla="*/ 229156 h 629206"/>
                      <a:gd name="connsiteX46" fmla="*/ 2514600 w 3181350"/>
                      <a:gd name="connsiteY46" fmla="*/ 238681 h 629206"/>
                      <a:gd name="connsiteX47" fmla="*/ 2409825 w 3181350"/>
                      <a:gd name="connsiteY47" fmla="*/ 257731 h 629206"/>
                      <a:gd name="connsiteX48" fmla="*/ 2219325 w 3181350"/>
                      <a:gd name="connsiteY48" fmla="*/ 238681 h 629206"/>
                      <a:gd name="connsiteX49" fmla="*/ 2171700 w 3181350"/>
                      <a:gd name="connsiteY49" fmla="*/ 210106 h 629206"/>
                      <a:gd name="connsiteX50" fmla="*/ 2124075 w 3181350"/>
                      <a:gd name="connsiteY50" fmla="*/ 191056 h 629206"/>
                      <a:gd name="connsiteX51" fmla="*/ 1914525 w 3181350"/>
                      <a:gd name="connsiteY51" fmla="*/ 133906 h 629206"/>
                      <a:gd name="connsiteX52" fmla="*/ 1733550 w 3181350"/>
                      <a:gd name="connsiteY52" fmla="*/ 76756 h 629206"/>
                      <a:gd name="connsiteX53" fmla="*/ 1666875 w 3181350"/>
                      <a:gd name="connsiteY53" fmla="*/ 57706 h 629206"/>
                      <a:gd name="connsiteX54" fmla="*/ 1628775 w 3181350"/>
                      <a:gd name="connsiteY54" fmla="*/ 48181 h 629206"/>
                      <a:gd name="connsiteX55" fmla="*/ 1495425 w 3181350"/>
                      <a:gd name="connsiteY55" fmla="*/ 57706 h 629206"/>
                      <a:gd name="connsiteX56" fmla="*/ 1447800 w 3181350"/>
                      <a:gd name="connsiteY56" fmla="*/ 67231 h 629206"/>
                      <a:gd name="connsiteX57" fmla="*/ 1409700 w 3181350"/>
                      <a:gd name="connsiteY57" fmla="*/ 86281 h 629206"/>
                      <a:gd name="connsiteX58" fmla="*/ 866775 w 3181350"/>
                      <a:gd name="connsiteY58" fmla="*/ 76756 h 629206"/>
                      <a:gd name="connsiteX59" fmla="*/ 800100 w 3181350"/>
                      <a:gd name="connsiteY59" fmla="*/ 67231 h 629206"/>
                      <a:gd name="connsiteX60" fmla="*/ 752475 w 3181350"/>
                      <a:gd name="connsiteY60" fmla="*/ 48181 h 629206"/>
                      <a:gd name="connsiteX61" fmla="*/ 666750 w 3181350"/>
                      <a:gd name="connsiteY61" fmla="*/ 19606 h 629206"/>
                      <a:gd name="connsiteX62" fmla="*/ 600075 w 3181350"/>
                      <a:gd name="connsiteY62" fmla="*/ 10081 h 629206"/>
                      <a:gd name="connsiteX63" fmla="*/ 533400 w 3181350"/>
                      <a:gd name="connsiteY63" fmla="*/ 556 h 629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3181350" h="629206">
                        <a:moveTo>
                          <a:pt x="581025" y="19606"/>
                        </a:moveTo>
                        <a:cubicBezTo>
                          <a:pt x="565150" y="25956"/>
                          <a:pt x="550118" y="35073"/>
                          <a:pt x="533400" y="38656"/>
                        </a:cubicBezTo>
                        <a:cubicBezTo>
                          <a:pt x="505287" y="44680"/>
                          <a:pt x="476397" y="46904"/>
                          <a:pt x="447675" y="48181"/>
                        </a:cubicBezTo>
                        <a:cubicBezTo>
                          <a:pt x="333444" y="53258"/>
                          <a:pt x="219075" y="54531"/>
                          <a:pt x="104775" y="57706"/>
                        </a:cubicBezTo>
                        <a:cubicBezTo>
                          <a:pt x="88900" y="64056"/>
                          <a:pt x="69929" y="65397"/>
                          <a:pt x="57150" y="76756"/>
                        </a:cubicBezTo>
                        <a:cubicBezTo>
                          <a:pt x="36461" y="95146"/>
                          <a:pt x="13607" y="144792"/>
                          <a:pt x="0" y="172006"/>
                        </a:cubicBezTo>
                        <a:cubicBezTo>
                          <a:pt x="6350" y="181531"/>
                          <a:pt x="10111" y="193430"/>
                          <a:pt x="19050" y="200581"/>
                        </a:cubicBezTo>
                        <a:cubicBezTo>
                          <a:pt x="26890" y="206853"/>
                          <a:pt x="37654" y="208933"/>
                          <a:pt x="47625" y="210106"/>
                        </a:cubicBezTo>
                        <a:cubicBezTo>
                          <a:pt x="91883" y="215313"/>
                          <a:pt x="136525" y="216456"/>
                          <a:pt x="180975" y="219631"/>
                        </a:cubicBezTo>
                        <a:cubicBezTo>
                          <a:pt x="193675" y="222806"/>
                          <a:pt x="206144" y="227114"/>
                          <a:pt x="219075" y="229156"/>
                        </a:cubicBezTo>
                        <a:cubicBezTo>
                          <a:pt x="266534" y="236649"/>
                          <a:pt x="315856" y="234649"/>
                          <a:pt x="361950" y="248206"/>
                        </a:cubicBezTo>
                        <a:cubicBezTo>
                          <a:pt x="372932" y="251436"/>
                          <a:pt x="373671" y="267987"/>
                          <a:pt x="381000" y="276781"/>
                        </a:cubicBezTo>
                        <a:cubicBezTo>
                          <a:pt x="389624" y="287129"/>
                          <a:pt x="400951" y="295008"/>
                          <a:pt x="409575" y="305356"/>
                        </a:cubicBezTo>
                        <a:cubicBezTo>
                          <a:pt x="416904" y="314150"/>
                          <a:pt x="419686" y="326780"/>
                          <a:pt x="428625" y="333931"/>
                        </a:cubicBezTo>
                        <a:cubicBezTo>
                          <a:pt x="436465" y="340203"/>
                          <a:pt x="447829" y="339852"/>
                          <a:pt x="457200" y="343456"/>
                        </a:cubicBezTo>
                        <a:cubicBezTo>
                          <a:pt x="580683" y="390949"/>
                          <a:pt x="513748" y="376027"/>
                          <a:pt x="619125" y="391081"/>
                        </a:cubicBezTo>
                        <a:cubicBezTo>
                          <a:pt x="688975" y="387906"/>
                          <a:pt x="759145" y="388953"/>
                          <a:pt x="828675" y="381556"/>
                        </a:cubicBezTo>
                        <a:cubicBezTo>
                          <a:pt x="908609" y="373052"/>
                          <a:pt x="1066800" y="343456"/>
                          <a:pt x="1066800" y="343456"/>
                        </a:cubicBezTo>
                        <a:cubicBezTo>
                          <a:pt x="1114425" y="352981"/>
                          <a:pt x="1165293" y="352306"/>
                          <a:pt x="1209675" y="372031"/>
                        </a:cubicBezTo>
                        <a:cubicBezTo>
                          <a:pt x="1225243" y="378950"/>
                          <a:pt x="1245550" y="443656"/>
                          <a:pt x="1257300" y="457756"/>
                        </a:cubicBezTo>
                        <a:cubicBezTo>
                          <a:pt x="1264629" y="466550"/>
                          <a:pt x="1277780" y="468711"/>
                          <a:pt x="1285875" y="476806"/>
                        </a:cubicBezTo>
                        <a:cubicBezTo>
                          <a:pt x="1331458" y="522389"/>
                          <a:pt x="1296524" y="521725"/>
                          <a:pt x="1371600" y="553006"/>
                        </a:cubicBezTo>
                        <a:cubicBezTo>
                          <a:pt x="1389427" y="560434"/>
                          <a:pt x="1409575" y="560230"/>
                          <a:pt x="1428750" y="562531"/>
                        </a:cubicBezTo>
                        <a:cubicBezTo>
                          <a:pt x="1488976" y="569758"/>
                          <a:pt x="1549400" y="575231"/>
                          <a:pt x="1609725" y="581581"/>
                        </a:cubicBezTo>
                        <a:cubicBezTo>
                          <a:pt x="1619250" y="594281"/>
                          <a:pt x="1624838" y="611267"/>
                          <a:pt x="1638300" y="619681"/>
                        </a:cubicBezTo>
                        <a:cubicBezTo>
                          <a:pt x="1652029" y="628261"/>
                          <a:pt x="1669736" y="629206"/>
                          <a:pt x="1685925" y="629206"/>
                        </a:cubicBezTo>
                        <a:cubicBezTo>
                          <a:pt x="1743163" y="629206"/>
                          <a:pt x="1800225" y="622856"/>
                          <a:pt x="1857375" y="619681"/>
                        </a:cubicBezTo>
                        <a:cubicBezTo>
                          <a:pt x="1892903" y="598364"/>
                          <a:pt x="1912235" y="588986"/>
                          <a:pt x="1943100" y="562531"/>
                        </a:cubicBezTo>
                        <a:cubicBezTo>
                          <a:pt x="1996840" y="516468"/>
                          <a:pt x="1945211" y="543636"/>
                          <a:pt x="2028825" y="495856"/>
                        </a:cubicBezTo>
                        <a:cubicBezTo>
                          <a:pt x="2053481" y="481767"/>
                          <a:pt x="2077040" y="462581"/>
                          <a:pt x="2105025" y="457756"/>
                        </a:cubicBezTo>
                        <a:cubicBezTo>
                          <a:pt x="2170805" y="446415"/>
                          <a:pt x="2238375" y="451406"/>
                          <a:pt x="2305050" y="448231"/>
                        </a:cubicBezTo>
                        <a:cubicBezTo>
                          <a:pt x="2320925" y="441881"/>
                          <a:pt x="2337151" y="436346"/>
                          <a:pt x="2352675" y="429181"/>
                        </a:cubicBezTo>
                        <a:cubicBezTo>
                          <a:pt x="2378459" y="417281"/>
                          <a:pt x="2403475" y="403781"/>
                          <a:pt x="2428875" y="391081"/>
                        </a:cubicBezTo>
                        <a:cubicBezTo>
                          <a:pt x="2441575" y="384731"/>
                          <a:pt x="2453505" y="376521"/>
                          <a:pt x="2466975" y="372031"/>
                        </a:cubicBezTo>
                        <a:lnTo>
                          <a:pt x="2495550" y="362506"/>
                        </a:lnTo>
                        <a:cubicBezTo>
                          <a:pt x="2636554" y="370340"/>
                          <a:pt x="2657111" y="365208"/>
                          <a:pt x="2781300" y="391081"/>
                        </a:cubicBezTo>
                        <a:cubicBezTo>
                          <a:pt x="2819747" y="399091"/>
                          <a:pt x="2858115" y="407942"/>
                          <a:pt x="2895600" y="419656"/>
                        </a:cubicBezTo>
                        <a:cubicBezTo>
                          <a:pt x="3035814" y="463473"/>
                          <a:pt x="2819859" y="415938"/>
                          <a:pt x="2981325" y="448231"/>
                        </a:cubicBezTo>
                        <a:cubicBezTo>
                          <a:pt x="3035300" y="445056"/>
                          <a:pt x="3090232" y="449310"/>
                          <a:pt x="3143250" y="438706"/>
                        </a:cubicBezTo>
                        <a:cubicBezTo>
                          <a:pt x="3156459" y="436064"/>
                          <a:pt x="3168124" y="423083"/>
                          <a:pt x="3171825" y="410131"/>
                        </a:cubicBezTo>
                        <a:cubicBezTo>
                          <a:pt x="3181459" y="376411"/>
                          <a:pt x="3178175" y="340281"/>
                          <a:pt x="3181350" y="305356"/>
                        </a:cubicBezTo>
                        <a:cubicBezTo>
                          <a:pt x="3165475" y="279956"/>
                          <a:pt x="3158647" y="245771"/>
                          <a:pt x="3133725" y="229156"/>
                        </a:cubicBezTo>
                        <a:cubicBezTo>
                          <a:pt x="3113974" y="215989"/>
                          <a:pt x="2978582" y="203451"/>
                          <a:pt x="2952750" y="200581"/>
                        </a:cubicBezTo>
                        <a:cubicBezTo>
                          <a:pt x="2933700" y="194231"/>
                          <a:pt x="2915668" y="182248"/>
                          <a:pt x="2895600" y="181531"/>
                        </a:cubicBezTo>
                        <a:cubicBezTo>
                          <a:pt x="2798596" y="178067"/>
                          <a:pt x="2701949" y="179406"/>
                          <a:pt x="2609850" y="210106"/>
                        </a:cubicBezTo>
                        <a:cubicBezTo>
                          <a:pt x="2596380" y="214596"/>
                          <a:pt x="2585350" y="225076"/>
                          <a:pt x="2571750" y="229156"/>
                        </a:cubicBezTo>
                        <a:cubicBezTo>
                          <a:pt x="2553252" y="234705"/>
                          <a:pt x="2533453" y="234491"/>
                          <a:pt x="2514600" y="238681"/>
                        </a:cubicBezTo>
                        <a:cubicBezTo>
                          <a:pt x="2401331" y="263852"/>
                          <a:pt x="2650005" y="227709"/>
                          <a:pt x="2409825" y="257731"/>
                        </a:cubicBezTo>
                        <a:cubicBezTo>
                          <a:pt x="2346325" y="251381"/>
                          <a:pt x="2281902" y="251196"/>
                          <a:pt x="2219325" y="238681"/>
                        </a:cubicBezTo>
                        <a:cubicBezTo>
                          <a:pt x="2201171" y="235050"/>
                          <a:pt x="2188259" y="218385"/>
                          <a:pt x="2171700" y="210106"/>
                        </a:cubicBezTo>
                        <a:cubicBezTo>
                          <a:pt x="2156407" y="202460"/>
                          <a:pt x="2140515" y="195753"/>
                          <a:pt x="2124075" y="191056"/>
                        </a:cubicBezTo>
                        <a:cubicBezTo>
                          <a:pt x="2123532" y="190901"/>
                          <a:pt x="1955646" y="153096"/>
                          <a:pt x="1914525" y="133906"/>
                        </a:cubicBezTo>
                        <a:cubicBezTo>
                          <a:pt x="1773363" y="68031"/>
                          <a:pt x="1888213" y="92222"/>
                          <a:pt x="1733550" y="76756"/>
                        </a:cubicBezTo>
                        <a:lnTo>
                          <a:pt x="1666875" y="57706"/>
                        </a:lnTo>
                        <a:cubicBezTo>
                          <a:pt x="1654245" y="54262"/>
                          <a:pt x="1641866" y="48181"/>
                          <a:pt x="1628775" y="48181"/>
                        </a:cubicBezTo>
                        <a:cubicBezTo>
                          <a:pt x="1584212" y="48181"/>
                          <a:pt x="1539875" y="54531"/>
                          <a:pt x="1495425" y="57706"/>
                        </a:cubicBezTo>
                        <a:cubicBezTo>
                          <a:pt x="1479550" y="60881"/>
                          <a:pt x="1463159" y="62111"/>
                          <a:pt x="1447800" y="67231"/>
                        </a:cubicBezTo>
                        <a:cubicBezTo>
                          <a:pt x="1434330" y="71721"/>
                          <a:pt x="1423897" y="86048"/>
                          <a:pt x="1409700" y="86281"/>
                        </a:cubicBezTo>
                        <a:lnTo>
                          <a:pt x="866775" y="76756"/>
                        </a:lnTo>
                        <a:cubicBezTo>
                          <a:pt x="844550" y="73581"/>
                          <a:pt x="821880" y="72676"/>
                          <a:pt x="800100" y="67231"/>
                        </a:cubicBezTo>
                        <a:cubicBezTo>
                          <a:pt x="783513" y="63084"/>
                          <a:pt x="768577" y="53932"/>
                          <a:pt x="752475" y="48181"/>
                        </a:cubicBezTo>
                        <a:cubicBezTo>
                          <a:pt x="724109" y="38050"/>
                          <a:pt x="695971" y="26911"/>
                          <a:pt x="666750" y="19606"/>
                        </a:cubicBezTo>
                        <a:cubicBezTo>
                          <a:pt x="644970" y="14161"/>
                          <a:pt x="622300" y="13256"/>
                          <a:pt x="600075" y="10081"/>
                        </a:cubicBezTo>
                        <a:cubicBezTo>
                          <a:pt x="559452" y="-3460"/>
                          <a:pt x="581540" y="556"/>
                          <a:pt x="533400" y="55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3C9A9B-1772-9BF9-9D9E-30FFCDA50E27}"/>
              </a:ext>
            </a:extLst>
          </p:cNvPr>
          <p:cNvSpPr/>
          <p:nvPr/>
        </p:nvSpPr>
        <p:spPr>
          <a:xfrm rot="713693">
            <a:off x="7760282" y="1385765"/>
            <a:ext cx="685800" cy="685800"/>
          </a:xfrm>
          <a:prstGeom prst="rect">
            <a:avLst/>
          </a:prstGeom>
          <a:solidFill>
            <a:srgbClr val="FBFA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2">
                    <a:lumMod val="7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Story Walk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53B8A5-B3E0-05F1-E65E-5191FD63D890}"/>
              </a:ext>
            </a:extLst>
          </p:cNvPr>
          <p:cNvSpPr/>
          <p:nvPr/>
        </p:nvSpPr>
        <p:spPr>
          <a:xfrm>
            <a:off x="6942055" y="4219574"/>
            <a:ext cx="936043" cy="1141545"/>
          </a:xfrm>
          <a:custGeom>
            <a:avLst/>
            <a:gdLst>
              <a:gd name="connsiteX0" fmla="*/ 0 w 936043"/>
              <a:gd name="connsiteY0" fmla="*/ 156010 h 1141545"/>
              <a:gd name="connsiteX1" fmla="*/ 156010 w 936043"/>
              <a:gd name="connsiteY1" fmla="*/ 0 h 1141545"/>
              <a:gd name="connsiteX2" fmla="*/ 461781 w 936043"/>
              <a:gd name="connsiteY2" fmla="*/ 0 h 1141545"/>
              <a:gd name="connsiteX3" fmla="*/ 780033 w 936043"/>
              <a:gd name="connsiteY3" fmla="*/ 0 h 1141545"/>
              <a:gd name="connsiteX4" fmla="*/ 936043 w 936043"/>
              <a:gd name="connsiteY4" fmla="*/ 156010 h 1141545"/>
              <a:gd name="connsiteX5" fmla="*/ 936043 w 936043"/>
              <a:gd name="connsiteY5" fmla="*/ 587363 h 1141545"/>
              <a:gd name="connsiteX6" fmla="*/ 936043 w 936043"/>
              <a:gd name="connsiteY6" fmla="*/ 985535 h 1141545"/>
              <a:gd name="connsiteX7" fmla="*/ 780033 w 936043"/>
              <a:gd name="connsiteY7" fmla="*/ 1141545 h 1141545"/>
              <a:gd name="connsiteX8" fmla="*/ 455541 w 936043"/>
              <a:gd name="connsiteY8" fmla="*/ 1141545 h 1141545"/>
              <a:gd name="connsiteX9" fmla="*/ 156010 w 936043"/>
              <a:gd name="connsiteY9" fmla="*/ 1141545 h 1141545"/>
              <a:gd name="connsiteX10" fmla="*/ 0 w 936043"/>
              <a:gd name="connsiteY10" fmla="*/ 985535 h 1141545"/>
              <a:gd name="connsiteX11" fmla="*/ 0 w 936043"/>
              <a:gd name="connsiteY11" fmla="*/ 562477 h 1141545"/>
              <a:gd name="connsiteX12" fmla="*/ 0 w 936043"/>
              <a:gd name="connsiteY12" fmla="*/ 156010 h 114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043" h="1141545" extrusionOk="0">
                <a:moveTo>
                  <a:pt x="0" y="156010"/>
                </a:moveTo>
                <a:cubicBezTo>
                  <a:pt x="-4269" y="56639"/>
                  <a:pt x="62797" y="-9607"/>
                  <a:pt x="156010" y="0"/>
                </a:cubicBezTo>
                <a:cubicBezTo>
                  <a:pt x="282095" y="-8191"/>
                  <a:pt x="330271" y="21031"/>
                  <a:pt x="461781" y="0"/>
                </a:cubicBezTo>
                <a:cubicBezTo>
                  <a:pt x="593291" y="-21031"/>
                  <a:pt x="654793" y="30750"/>
                  <a:pt x="780033" y="0"/>
                </a:cubicBezTo>
                <a:cubicBezTo>
                  <a:pt x="856459" y="-15472"/>
                  <a:pt x="939840" y="66996"/>
                  <a:pt x="936043" y="156010"/>
                </a:cubicBezTo>
                <a:cubicBezTo>
                  <a:pt x="962476" y="328368"/>
                  <a:pt x="896210" y="381078"/>
                  <a:pt x="936043" y="587363"/>
                </a:cubicBezTo>
                <a:cubicBezTo>
                  <a:pt x="975876" y="793648"/>
                  <a:pt x="931337" y="850343"/>
                  <a:pt x="936043" y="985535"/>
                </a:cubicBezTo>
                <a:cubicBezTo>
                  <a:pt x="956904" y="1079964"/>
                  <a:pt x="861786" y="1150542"/>
                  <a:pt x="780033" y="1141545"/>
                </a:cubicBezTo>
                <a:cubicBezTo>
                  <a:pt x="629150" y="1167397"/>
                  <a:pt x="568846" y="1107294"/>
                  <a:pt x="455541" y="1141545"/>
                </a:cubicBezTo>
                <a:cubicBezTo>
                  <a:pt x="342236" y="1175796"/>
                  <a:pt x="267448" y="1120032"/>
                  <a:pt x="156010" y="1141545"/>
                </a:cubicBezTo>
                <a:cubicBezTo>
                  <a:pt x="66973" y="1141122"/>
                  <a:pt x="22543" y="1083577"/>
                  <a:pt x="0" y="985535"/>
                </a:cubicBezTo>
                <a:cubicBezTo>
                  <a:pt x="-10012" y="776228"/>
                  <a:pt x="28206" y="723395"/>
                  <a:pt x="0" y="562477"/>
                </a:cubicBezTo>
                <a:cubicBezTo>
                  <a:pt x="-28206" y="401559"/>
                  <a:pt x="213" y="294857"/>
                  <a:pt x="0" y="15601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54902061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562EFF-2C6F-8F7B-164A-16D7762EEE82}"/>
              </a:ext>
            </a:extLst>
          </p:cNvPr>
          <p:cNvSpPr txBox="1"/>
          <p:nvPr/>
        </p:nvSpPr>
        <p:spPr bwMode="gray">
          <a:xfrm>
            <a:off x="4352923" y="454481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Community </a:t>
            </a:r>
          </a:p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Garden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9CB62-A067-8E5A-F8A2-70C6EF4F2984}"/>
              </a:ext>
            </a:extLst>
          </p:cNvPr>
          <p:cNvSpPr txBox="1"/>
          <p:nvPr/>
        </p:nvSpPr>
        <p:spPr bwMode="gray">
          <a:xfrm>
            <a:off x="6692522" y="3457888"/>
            <a:ext cx="2181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Green Lawn</a:t>
            </a:r>
          </a:p>
        </p:txBody>
      </p:sp>
    </p:spTree>
    <p:extLst>
      <p:ext uri="{BB962C8B-B14F-4D97-AF65-F5344CB8AC3E}">
        <p14:creationId xmlns:p14="http://schemas.microsoft.com/office/powerpoint/2010/main" val="5448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0"/>
    </mc:Choice>
    <mc:Fallback xmlns="">
      <p:transition spd="slow" advClick="0" advTm="90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Social network with solid fill">
            <a:extLst>
              <a:ext uri="{FF2B5EF4-FFF2-40B4-BE49-F238E27FC236}">
                <a16:creationId xmlns:a16="http://schemas.microsoft.com/office/drawing/2014/main" id="{61066454-9980-EA71-EC0A-F99F68C04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374" y="1303401"/>
            <a:ext cx="4825076" cy="482507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45B689B-9229-5D20-ED69-E92BE9838580}"/>
              </a:ext>
            </a:extLst>
          </p:cNvPr>
          <p:cNvSpPr/>
          <p:nvPr/>
        </p:nvSpPr>
        <p:spPr>
          <a:xfrm>
            <a:off x="2571750" y="3133726"/>
            <a:ext cx="1649566" cy="1649564"/>
          </a:xfrm>
          <a:prstGeom prst="ellipse">
            <a:avLst/>
          </a:prstGeom>
          <a:solidFill>
            <a:schemeClr val="bg1"/>
          </a:solidFill>
          <a:ln w="76200">
            <a:solidFill>
              <a:srgbClr val="3EB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lueprint of a building&#10;&#10;Description automatically generated">
            <a:extLst>
              <a:ext uri="{FF2B5EF4-FFF2-40B4-BE49-F238E27FC236}">
                <a16:creationId xmlns:a16="http://schemas.microsoft.com/office/drawing/2014/main" id="{9F731EFD-8AC1-4D24-FAB7-AF9E5CB1F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912" y="457199"/>
            <a:ext cx="4992843" cy="49928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867930"/>
          </a:xfrm>
        </p:spPr>
        <p:txBody>
          <a:bodyPr/>
          <a:lstStyle/>
          <a:p>
            <a:r>
              <a:rPr lang="en-US"/>
              <a:t> Small Group Presentations</a:t>
            </a:r>
            <a:br>
              <a:rPr lang="en-US"/>
            </a:br>
            <a:r>
              <a:rPr lang="en-US" sz="2000"/>
              <a:t> </a:t>
            </a:r>
            <a:r>
              <a:rPr lang="en-US" sz="2000" b="0"/>
              <a:t>(10 Minutes) </a:t>
            </a:r>
            <a:endParaRPr lang="en-US"/>
          </a:p>
        </p:txBody>
      </p:sp>
      <p:pic>
        <p:nvPicPr>
          <p:cNvPr id="9" name="Graphic 8" descr="Lecturer with solid fill">
            <a:extLst>
              <a:ext uri="{FF2B5EF4-FFF2-40B4-BE49-F238E27FC236}">
                <a16:creationId xmlns:a16="http://schemas.microsoft.com/office/drawing/2014/main" id="{7672A1CF-C53D-D36C-91C6-6D389ABC5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6526" y="3209926"/>
            <a:ext cx="1440016" cy="14400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3072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F1E5-AB40-B5E9-45CA-9A7AE997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Prioritization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66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print of a building&#10;&#10;Description automatically generated">
            <a:extLst>
              <a:ext uri="{FF2B5EF4-FFF2-40B4-BE49-F238E27FC236}">
                <a16:creationId xmlns:a16="http://schemas.microsoft.com/office/drawing/2014/main" id="{9F731EFD-8AC1-4D24-FAB7-AF9E5CB1F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480" y="150657"/>
            <a:ext cx="6556686" cy="6556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867930"/>
          </a:xfrm>
        </p:spPr>
        <p:txBody>
          <a:bodyPr/>
          <a:lstStyle/>
          <a:p>
            <a:r>
              <a:rPr lang="en-US" dirty="0"/>
              <a:t>Concept Priority</a:t>
            </a:r>
            <a:br>
              <a:rPr lang="en-US" dirty="0"/>
            </a:br>
            <a:r>
              <a:rPr lang="en-US" sz="2000" dirty="0"/>
              <a:t> </a:t>
            </a:r>
            <a:r>
              <a:rPr lang="en-US" sz="2000" b="0" dirty="0"/>
              <a:t>(10 Minutes) 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D68F06B-3F43-B099-5115-E546BD99348D}"/>
              </a:ext>
            </a:extLst>
          </p:cNvPr>
          <p:cNvSpPr txBox="1">
            <a:spLocks/>
          </p:cNvSpPr>
          <p:nvPr/>
        </p:nvSpPr>
        <p:spPr>
          <a:xfrm>
            <a:off x="731519" y="1463040"/>
            <a:ext cx="4767961" cy="2922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Review the concepts presented around the room.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Prioritize the Overall Plan you find most favorable with green adhesive dots.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36187-6335-6EC9-2B38-5B7AA0586EEA}"/>
              </a:ext>
            </a:extLst>
          </p:cNvPr>
          <p:cNvSpPr/>
          <p:nvPr/>
        </p:nvSpPr>
        <p:spPr>
          <a:xfrm rot="21201797">
            <a:off x="8003221" y="4400549"/>
            <a:ext cx="68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2">
                    <a:lumMod val="7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Parking Area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CD0852-AC5C-4502-9A19-4652BD718604}"/>
              </a:ext>
            </a:extLst>
          </p:cNvPr>
          <p:cNvSpPr/>
          <p:nvPr/>
        </p:nvSpPr>
        <p:spPr>
          <a:xfrm>
            <a:off x="6957589" y="3136961"/>
            <a:ext cx="1605386" cy="996890"/>
          </a:xfrm>
          <a:custGeom>
            <a:avLst/>
            <a:gdLst>
              <a:gd name="connsiteX0" fmla="*/ 0 w 1605386"/>
              <a:gd name="connsiteY0" fmla="*/ 166152 h 996890"/>
              <a:gd name="connsiteX1" fmla="*/ 166152 w 1605386"/>
              <a:gd name="connsiteY1" fmla="*/ 0 h 996890"/>
              <a:gd name="connsiteX2" fmla="*/ 577782 w 1605386"/>
              <a:gd name="connsiteY2" fmla="*/ 0 h 996890"/>
              <a:gd name="connsiteX3" fmla="*/ 963950 w 1605386"/>
              <a:gd name="connsiteY3" fmla="*/ 0 h 996890"/>
              <a:gd name="connsiteX4" fmla="*/ 1439234 w 1605386"/>
              <a:gd name="connsiteY4" fmla="*/ 0 h 996890"/>
              <a:gd name="connsiteX5" fmla="*/ 1605386 w 1605386"/>
              <a:gd name="connsiteY5" fmla="*/ 166152 h 996890"/>
              <a:gd name="connsiteX6" fmla="*/ 1605386 w 1605386"/>
              <a:gd name="connsiteY6" fmla="*/ 485153 h 996890"/>
              <a:gd name="connsiteX7" fmla="*/ 1605386 w 1605386"/>
              <a:gd name="connsiteY7" fmla="*/ 830738 h 996890"/>
              <a:gd name="connsiteX8" fmla="*/ 1439234 w 1605386"/>
              <a:gd name="connsiteY8" fmla="*/ 996890 h 996890"/>
              <a:gd name="connsiteX9" fmla="*/ 1053066 w 1605386"/>
              <a:gd name="connsiteY9" fmla="*/ 996890 h 996890"/>
              <a:gd name="connsiteX10" fmla="*/ 641436 w 1605386"/>
              <a:gd name="connsiteY10" fmla="*/ 996890 h 996890"/>
              <a:gd name="connsiteX11" fmla="*/ 166152 w 1605386"/>
              <a:gd name="connsiteY11" fmla="*/ 996890 h 996890"/>
              <a:gd name="connsiteX12" fmla="*/ 0 w 1605386"/>
              <a:gd name="connsiteY12" fmla="*/ 830738 h 996890"/>
              <a:gd name="connsiteX13" fmla="*/ 0 w 1605386"/>
              <a:gd name="connsiteY13" fmla="*/ 511737 h 996890"/>
              <a:gd name="connsiteX14" fmla="*/ 0 w 1605386"/>
              <a:gd name="connsiteY14" fmla="*/ 166152 h 9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5386" h="996890" extrusionOk="0">
                <a:moveTo>
                  <a:pt x="0" y="166152"/>
                </a:moveTo>
                <a:cubicBezTo>
                  <a:pt x="-6611" y="53933"/>
                  <a:pt x="72458" y="-2631"/>
                  <a:pt x="166152" y="0"/>
                </a:cubicBezTo>
                <a:cubicBezTo>
                  <a:pt x="286149" y="-26683"/>
                  <a:pt x="448462" y="25249"/>
                  <a:pt x="577782" y="0"/>
                </a:cubicBezTo>
                <a:cubicBezTo>
                  <a:pt x="707102" y="-25249"/>
                  <a:pt x="882719" y="10877"/>
                  <a:pt x="963950" y="0"/>
                </a:cubicBezTo>
                <a:cubicBezTo>
                  <a:pt x="1045181" y="-10877"/>
                  <a:pt x="1314791" y="36094"/>
                  <a:pt x="1439234" y="0"/>
                </a:cubicBezTo>
                <a:cubicBezTo>
                  <a:pt x="1509606" y="9206"/>
                  <a:pt x="1595341" y="80566"/>
                  <a:pt x="1605386" y="166152"/>
                </a:cubicBezTo>
                <a:cubicBezTo>
                  <a:pt x="1624797" y="289878"/>
                  <a:pt x="1581804" y="327493"/>
                  <a:pt x="1605386" y="485153"/>
                </a:cubicBezTo>
                <a:cubicBezTo>
                  <a:pt x="1628968" y="642813"/>
                  <a:pt x="1572979" y="706958"/>
                  <a:pt x="1605386" y="830738"/>
                </a:cubicBezTo>
                <a:cubicBezTo>
                  <a:pt x="1597919" y="918606"/>
                  <a:pt x="1533216" y="974826"/>
                  <a:pt x="1439234" y="996890"/>
                </a:cubicBezTo>
                <a:cubicBezTo>
                  <a:pt x="1358033" y="1011705"/>
                  <a:pt x="1216559" y="957148"/>
                  <a:pt x="1053066" y="996890"/>
                </a:cubicBezTo>
                <a:cubicBezTo>
                  <a:pt x="889573" y="1036632"/>
                  <a:pt x="809888" y="948678"/>
                  <a:pt x="641436" y="996890"/>
                </a:cubicBezTo>
                <a:cubicBezTo>
                  <a:pt x="472984" y="1045102"/>
                  <a:pt x="370433" y="982873"/>
                  <a:pt x="166152" y="996890"/>
                </a:cubicBezTo>
                <a:cubicBezTo>
                  <a:pt x="69145" y="983798"/>
                  <a:pt x="5158" y="922449"/>
                  <a:pt x="0" y="830738"/>
                </a:cubicBezTo>
                <a:cubicBezTo>
                  <a:pt x="-30604" y="762311"/>
                  <a:pt x="25601" y="595168"/>
                  <a:pt x="0" y="511737"/>
                </a:cubicBezTo>
                <a:cubicBezTo>
                  <a:pt x="-25601" y="428306"/>
                  <a:pt x="39263" y="311144"/>
                  <a:pt x="0" y="166152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54902061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7EF087-4949-A2B1-95E0-91E166F18A84}"/>
              </a:ext>
            </a:extLst>
          </p:cNvPr>
          <p:cNvSpPr/>
          <p:nvPr/>
        </p:nvSpPr>
        <p:spPr>
          <a:xfrm>
            <a:off x="7134225" y="1485344"/>
            <a:ext cx="3181350" cy="629206"/>
          </a:xfrm>
          <a:custGeom>
            <a:avLst/>
            <a:gdLst>
              <a:gd name="connsiteX0" fmla="*/ 581025 w 3181350"/>
              <a:gd name="connsiteY0" fmla="*/ 19606 h 629206"/>
              <a:gd name="connsiteX1" fmla="*/ 533400 w 3181350"/>
              <a:gd name="connsiteY1" fmla="*/ 38656 h 629206"/>
              <a:gd name="connsiteX2" fmla="*/ 447675 w 3181350"/>
              <a:gd name="connsiteY2" fmla="*/ 48181 h 629206"/>
              <a:gd name="connsiteX3" fmla="*/ 104775 w 3181350"/>
              <a:gd name="connsiteY3" fmla="*/ 57706 h 629206"/>
              <a:gd name="connsiteX4" fmla="*/ 57150 w 3181350"/>
              <a:gd name="connsiteY4" fmla="*/ 76756 h 629206"/>
              <a:gd name="connsiteX5" fmla="*/ 0 w 3181350"/>
              <a:gd name="connsiteY5" fmla="*/ 172006 h 629206"/>
              <a:gd name="connsiteX6" fmla="*/ 19050 w 3181350"/>
              <a:gd name="connsiteY6" fmla="*/ 200581 h 629206"/>
              <a:gd name="connsiteX7" fmla="*/ 47625 w 3181350"/>
              <a:gd name="connsiteY7" fmla="*/ 210106 h 629206"/>
              <a:gd name="connsiteX8" fmla="*/ 180975 w 3181350"/>
              <a:gd name="connsiteY8" fmla="*/ 219631 h 629206"/>
              <a:gd name="connsiteX9" fmla="*/ 219075 w 3181350"/>
              <a:gd name="connsiteY9" fmla="*/ 229156 h 629206"/>
              <a:gd name="connsiteX10" fmla="*/ 361950 w 3181350"/>
              <a:gd name="connsiteY10" fmla="*/ 248206 h 629206"/>
              <a:gd name="connsiteX11" fmla="*/ 381000 w 3181350"/>
              <a:gd name="connsiteY11" fmla="*/ 276781 h 629206"/>
              <a:gd name="connsiteX12" fmla="*/ 409575 w 3181350"/>
              <a:gd name="connsiteY12" fmla="*/ 305356 h 629206"/>
              <a:gd name="connsiteX13" fmla="*/ 428625 w 3181350"/>
              <a:gd name="connsiteY13" fmla="*/ 333931 h 629206"/>
              <a:gd name="connsiteX14" fmla="*/ 457200 w 3181350"/>
              <a:gd name="connsiteY14" fmla="*/ 343456 h 629206"/>
              <a:gd name="connsiteX15" fmla="*/ 619125 w 3181350"/>
              <a:gd name="connsiteY15" fmla="*/ 391081 h 629206"/>
              <a:gd name="connsiteX16" fmla="*/ 828675 w 3181350"/>
              <a:gd name="connsiteY16" fmla="*/ 381556 h 629206"/>
              <a:gd name="connsiteX17" fmla="*/ 1066800 w 3181350"/>
              <a:gd name="connsiteY17" fmla="*/ 343456 h 629206"/>
              <a:gd name="connsiteX18" fmla="*/ 1209675 w 3181350"/>
              <a:gd name="connsiteY18" fmla="*/ 372031 h 629206"/>
              <a:gd name="connsiteX19" fmla="*/ 1257300 w 3181350"/>
              <a:gd name="connsiteY19" fmla="*/ 457756 h 629206"/>
              <a:gd name="connsiteX20" fmla="*/ 1285875 w 3181350"/>
              <a:gd name="connsiteY20" fmla="*/ 476806 h 629206"/>
              <a:gd name="connsiteX21" fmla="*/ 1371600 w 3181350"/>
              <a:gd name="connsiteY21" fmla="*/ 553006 h 629206"/>
              <a:gd name="connsiteX22" fmla="*/ 1428750 w 3181350"/>
              <a:gd name="connsiteY22" fmla="*/ 562531 h 629206"/>
              <a:gd name="connsiteX23" fmla="*/ 1609725 w 3181350"/>
              <a:gd name="connsiteY23" fmla="*/ 581581 h 629206"/>
              <a:gd name="connsiteX24" fmla="*/ 1638300 w 3181350"/>
              <a:gd name="connsiteY24" fmla="*/ 619681 h 629206"/>
              <a:gd name="connsiteX25" fmla="*/ 1685925 w 3181350"/>
              <a:gd name="connsiteY25" fmla="*/ 629206 h 629206"/>
              <a:gd name="connsiteX26" fmla="*/ 1857375 w 3181350"/>
              <a:gd name="connsiteY26" fmla="*/ 619681 h 629206"/>
              <a:gd name="connsiteX27" fmla="*/ 1943100 w 3181350"/>
              <a:gd name="connsiteY27" fmla="*/ 562531 h 629206"/>
              <a:gd name="connsiteX28" fmla="*/ 2028825 w 3181350"/>
              <a:gd name="connsiteY28" fmla="*/ 495856 h 629206"/>
              <a:gd name="connsiteX29" fmla="*/ 2105025 w 3181350"/>
              <a:gd name="connsiteY29" fmla="*/ 457756 h 629206"/>
              <a:gd name="connsiteX30" fmla="*/ 2305050 w 3181350"/>
              <a:gd name="connsiteY30" fmla="*/ 448231 h 629206"/>
              <a:gd name="connsiteX31" fmla="*/ 2352675 w 3181350"/>
              <a:gd name="connsiteY31" fmla="*/ 429181 h 629206"/>
              <a:gd name="connsiteX32" fmla="*/ 2428875 w 3181350"/>
              <a:gd name="connsiteY32" fmla="*/ 391081 h 629206"/>
              <a:gd name="connsiteX33" fmla="*/ 2466975 w 3181350"/>
              <a:gd name="connsiteY33" fmla="*/ 372031 h 629206"/>
              <a:gd name="connsiteX34" fmla="*/ 2495550 w 3181350"/>
              <a:gd name="connsiteY34" fmla="*/ 362506 h 629206"/>
              <a:gd name="connsiteX35" fmla="*/ 2781300 w 3181350"/>
              <a:gd name="connsiteY35" fmla="*/ 391081 h 629206"/>
              <a:gd name="connsiteX36" fmla="*/ 2895600 w 3181350"/>
              <a:gd name="connsiteY36" fmla="*/ 419656 h 629206"/>
              <a:gd name="connsiteX37" fmla="*/ 2981325 w 3181350"/>
              <a:gd name="connsiteY37" fmla="*/ 448231 h 629206"/>
              <a:gd name="connsiteX38" fmla="*/ 3143250 w 3181350"/>
              <a:gd name="connsiteY38" fmla="*/ 438706 h 629206"/>
              <a:gd name="connsiteX39" fmla="*/ 3171825 w 3181350"/>
              <a:gd name="connsiteY39" fmla="*/ 410131 h 629206"/>
              <a:gd name="connsiteX40" fmla="*/ 3181350 w 3181350"/>
              <a:gd name="connsiteY40" fmla="*/ 305356 h 629206"/>
              <a:gd name="connsiteX41" fmla="*/ 3133725 w 3181350"/>
              <a:gd name="connsiteY41" fmla="*/ 229156 h 629206"/>
              <a:gd name="connsiteX42" fmla="*/ 2952750 w 3181350"/>
              <a:gd name="connsiteY42" fmla="*/ 200581 h 629206"/>
              <a:gd name="connsiteX43" fmla="*/ 2895600 w 3181350"/>
              <a:gd name="connsiteY43" fmla="*/ 181531 h 629206"/>
              <a:gd name="connsiteX44" fmla="*/ 2609850 w 3181350"/>
              <a:gd name="connsiteY44" fmla="*/ 210106 h 629206"/>
              <a:gd name="connsiteX45" fmla="*/ 2571750 w 3181350"/>
              <a:gd name="connsiteY45" fmla="*/ 229156 h 629206"/>
              <a:gd name="connsiteX46" fmla="*/ 2514600 w 3181350"/>
              <a:gd name="connsiteY46" fmla="*/ 238681 h 629206"/>
              <a:gd name="connsiteX47" fmla="*/ 2409825 w 3181350"/>
              <a:gd name="connsiteY47" fmla="*/ 257731 h 629206"/>
              <a:gd name="connsiteX48" fmla="*/ 2219325 w 3181350"/>
              <a:gd name="connsiteY48" fmla="*/ 238681 h 629206"/>
              <a:gd name="connsiteX49" fmla="*/ 2171700 w 3181350"/>
              <a:gd name="connsiteY49" fmla="*/ 210106 h 629206"/>
              <a:gd name="connsiteX50" fmla="*/ 2124075 w 3181350"/>
              <a:gd name="connsiteY50" fmla="*/ 191056 h 629206"/>
              <a:gd name="connsiteX51" fmla="*/ 1914525 w 3181350"/>
              <a:gd name="connsiteY51" fmla="*/ 133906 h 629206"/>
              <a:gd name="connsiteX52" fmla="*/ 1733550 w 3181350"/>
              <a:gd name="connsiteY52" fmla="*/ 76756 h 629206"/>
              <a:gd name="connsiteX53" fmla="*/ 1666875 w 3181350"/>
              <a:gd name="connsiteY53" fmla="*/ 57706 h 629206"/>
              <a:gd name="connsiteX54" fmla="*/ 1628775 w 3181350"/>
              <a:gd name="connsiteY54" fmla="*/ 48181 h 629206"/>
              <a:gd name="connsiteX55" fmla="*/ 1495425 w 3181350"/>
              <a:gd name="connsiteY55" fmla="*/ 57706 h 629206"/>
              <a:gd name="connsiteX56" fmla="*/ 1447800 w 3181350"/>
              <a:gd name="connsiteY56" fmla="*/ 67231 h 629206"/>
              <a:gd name="connsiteX57" fmla="*/ 1409700 w 3181350"/>
              <a:gd name="connsiteY57" fmla="*/ 86281 h 629206"/>
              <a:gd name="connsiteX58" fmla="*/ 866775 w 3181350"/>
              <a:gd name="connsiteY58" fmla="*/ 76756 h 629206"/>
              <a:gd name="connsiteX59" fmla="*/ 800100 w 3181350"/>
              <a:gd name="connsiteY59" fmla="*/ 67231 h 629206"/>
              <a:gd name="connsiteX60" fmla="*/ 752475 w 3181350"/>
              <a:gd name="connsiteY60" fmla="*/ 48181 h 629206"/>
              <a:gd name="connsiteX61" fmla="*/ 666750 w 3181350"/>
              <a:gd name="connsiteY61" fmla="*/ 19606 h 629206"/>
              <a:gd name="connsiteX62" fmla="*/ 600075 w 3181350"/>
              <a:gd name="connsiteY62" fmla="*/ 10081 h 629206"/>
              <a:gd name="connsiteX63" fmla="*/ 533400 w 3181350"/>
              <a:gd name="connsiteY63" fmla="*/ 556 h 6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181350" h="629206" extrusionOk="0">
                <a:moveTo>
                  <a:pt x="581025" y="19606"/>
                </a:moveTo>
                <a:cubicBezTo>
                  <a:pt x="563802" y="24084"/>
                  <a:pt x="546875" y="32977"/>
                  <a:pt x="533400" y="38656"/>
                </a:cubicBezTo>
                <a:cubicBezTo>
                  <a:pt x="505328" y="47796"/>
                  <a:pt x="475533" y="50861"/>
                  <a:pt x="447675" y="48181"/>
                </a:cubicBezTo>
                <a:cubicBezTo>
                  <a:pt x="334009" y="85653"/>
                  <a:pt x="224580" y="60834"/>
                  <a:pt x="104775" y="57706"/>
                </a:cubicBezTo>
                <a:cubicBezTo>
                  <a:pt x="84858" y="66272"/>
                  <a:pt x="70657" y="65681"/>
                  <a:pt x="57150" y="76756"/>
                </a:cubicBezTo>
                <a:cubicBezTo>
                  <a:pt x="30190" y="99657"/>
                  <a:pt x="17010" y="152824"/>
                  <a:pt x="0" y="172006"/>
                </a:cubicBezTo>
                <a:cubicBezTo>
                  <a:pt x="8504" y="181999"/>
                  <a:pt x="8219" y="192375"/>
                  <a:pt x="19050" y="200581"/>
                </a:cubicBezTo>
                <a:cubicBezTo>
                  <a:pt x="26355" y="209293"/>
                  <a:pt x="37391" y="209466"/>
                  <a:pt x="47625" y="210106"/>
                </a:cubicBezTo>
                <a:cubicBezTo>
                  <a:pt x="89694" y="221847"/>
                  <a:pt x="140357" y="213223"/>
                  <a:pt x="180975" y="219631"/>
                </a:cubicBezTo>
                <a:cubicBezTo>
                  <a:pt x="194427" y="222288"/>
                  <a:pt x="208734" y="225733"/>
                  <a:pt x="219075" y="229156"/>
                </a:cubicBezTo>
                <a:cubicBezTo>
                  <a:pt x="262336" y="230549"/>
                  <a:pt x="310889" y="225323"/>
                  <a:pt x="361950" y="248206"/>
                </a:cubicBezTo>
                <a:cubicBezTo>
                  <a:pt x="373316" y="248452"/>
                  <a:pt x="372864" y="268422"/>
                  <a:pt x="381000" y="276781"/>
                </a:cubicBezTo>
                <a:cubicBezTo>
                  <a:pt x="391263" y="289963"/>
                  <a:pt x="403649" y="297262"/>
                  <a:pt x="409575" y="305356"/>
                </a:cubicBezTo>
                <a:cubicBezTo>
                  <a:pt x="417634" y="315599"/>
                  <a:pt x="421566" y="329043"/>
                  <a:pt x="428625" y="333931"/>
                </a:cubicBezTo>
                <a:cubicBezTo>
                  <a:pt x="436708" y="340022"/>
                  <a:pt x="447307" y="340034"/>
                  <a:pt x="457200" y="343456"/>
                </a:cubicBezTo>
                <a:cubicBezTo>
                  <a:pt x="562779" y="392247"/>
                  <a:pt x="519834" y="368206"/>
                  <a:pt x="619125" y="391081"/>
                </a:cubicBezTo>
                <a:cubicBezTo>
                  <a:pt x="704704" y="388222"/>
                  <a:pt x="756211" y="378547"/>
                  <a:pt x="828675" y="381556"/>
                </a:cubicBezTo>
                <a:cubicBezTo>
                  <a:pt x="908609" y="373053"/>
                  <a:pt x="1066800" y="343456"/>
                  <a:pt x="1066800" y="343456"/>
                </a:cubicBezTo>
                <a:cubicBezTo>
                  <a:pt x="1118365" y="347425"/>
                  <a:pt x="1171436" y="354253"/>
                  <a:pt x="1209675" y="372031"/>
                </a:cubicBezTo>
                <a:cubicBezTo>
                  <a:pt x="1224768" y="380801"/>
                  <a:pt x="1246068" y="443365"/>
                  <a:pt x="1257300" y="457756"/>
                </a:cubicBezTo>
                <a:cubicBezTo>
                  <a:pt x="1262949" y="463775"/>
                  <a:pt x="1277447" y="468102"/>
                  <a:pt x="1285875" y="476806"/>
                </a:cubicBezTo>
                <a:cubicBezTo>
                  <a:pt x="1338655" y="526480"/>
                  <a:pt x="1295243" y="519056"/>
                  <a:pt x="1371600" y="553006"/>
                </a:cubicBezTo>
                <a:cubicBezTo>
                  <a:pt x="1385703" y="564625"/>
                  <a:pt x="1409263" y="561227"/>
                  <a:pt x="1428750" y="562531"/>
                </a:cubicBezTo>
                <a:cubicBezTo>
                  <a:pt x="1480715" y="564298"/>
                  <a:pt x="1548844" y="573489"/>
                  <a:pt x="1609725" y="581581"/>
                </a:cubicBezTo>
                <a:cubicBezTo>
                  <a:pt x="1618439" y="595624"/>
                  <a:pt x="1628420" y="608970"/>
                  <a:pt x="1638300" y="619681"/>
                </a:cubicBezTo>
                <a:cubicBezTo>
                  <a:pt x="1652762" y="626205"/>
                  <a:pt x="1666041" y="627484"/>
                  <a:pt x="1685925" y="629206"/>
                </a:cubicBezTo>
                <a:cubicBezTo>
                  <a:pt x="1736981" y="639899"/>
                  <a:pt x="1797450" y="624338"/>
                  <a:pt x="1857375" y="619681"/>
                </a:cubicBezTo>
                <a:cubicBezTo>
                  <a:pt x="1896282" y="601243"/>
                  <a:pt x="1911732" y="585369"/>
                  <a:pt x="1943100" y="562531"/>
                </a:cubicBezTo>
                <a:cubicBezTo>
                  <a:pt x="1992808" y="529900"/>
                  <a:pt x="1943371" y="543835"/>
                  <a:pt x="2028825" y="495856"/>
                </a:cubicBezTo>
                <a:cubicBezTo>
                  <a:pt x="2058854" y="487664"/>
                  <a:pt x="2076861" y="459893"/>
                  <a:pt x="2105025" y="457756"/>
                </a:cubicBezTo>
                <a:cubicBezTo>
                  <a:pt x="2155816" y="450669"/>
                  <a:pt x="2240149" y="445307"/>
                  <a:pt x="2305050" y="448231"/>
                </a:cubicBezTo>
                <a:cubicBezTo>
                  <a:pt x="2321739" y="439633"/>
                  <a:pt x="2333772" y="435768"/>
                  <a:pt x="2352675" y="429181"/>
                </a:cubicBezTo>
                <a:cubicBezTo>
                  <a:pt x="2382932" y="416287"/>
                  <a:pt x="2398886" y="405933"/>
                  <a:pt x="2428875" y="391081"/>
                </a:cubicBezTo>
                <a:cubicBezTo>
                  <a:pt x="2442648" y="383488"/>
                  <a:pt x="2451205" y="374562"/>
                  <a:pt x="2466975" y="372031"/>
                </a:cubicBezTo>
                <a:cubicBezTo>
                  <a:pt x="2473426" y="369058"/>
                  <a:pt x="2489973" y="367036"/>
                  <a:pt x="2495550" y="362506"/>
                </a:cubicBezTo>
                <a:cubicBezTo>
                  <a:pt x="2635591" y="369684"/>
                  <a:pt x="2659668" y="363956"/>
                  <a:pt x="2781300" y="391081"/>
                </a:cubicBezTo>
                <a:cubicBezTo>
                  <a:pt x="2818263" y="394531"/>
                  <a:pt x="2849974" y="408108"/>
                  <a:pt x="2895600" y="419656"/>
                </a:cubicBezTo>
                <a:cubicBezTo>
                  <a:pt x="3041503" y="463639"/>
                  <a:pt x="2819835" y="444010"/>
                  <a:pt x="2981325" y="448231"/>
                </a:cubicBezTo>
                <a:cubicBezTo>
                  <a:pt x="3037720" y="443615"/>
                  <a:pt x="3099854" y="457394"/>
                  <a:pt x="3143250" y="438706"/>
                </a:cubicBezTo>
                <a:cubicBezTo>
                  <a:pt x="3158104" y="433694"/>
                  <a:pt x="3165083" y="423642"/>
                  <a:pt x="3171825" y="410131"/>
                </a:cubicBezTo>
                <a:cubicBezTo>
                  <a:pt x="3188908" y="372118"/>
                  <a:pt x="3171008" y="341053"/>
                  <a:pt x="3181350" y="305356"/>
                </a:cubicBezTo>
                <a:cubicBezTo>
                  <a:pt x="3162931" y="280232"/>
                  <a:pt x="3161736" y="245790"/>
                  <a:pt x="3133725" y="229156"/>
                </a:cubicBezTo>
                <a:cubicBezTo>
                  <a:pt x="3113675" y="214912"/>
                  <a:pt x="2976902" y="205815"/>
                  <a:pt x="2952750" y="200581"/>
                </a:cubicBezTo>
                <a:cubicBezTo>
                  <a:pt x="2934845" y="197700"/>
                  <a:pt x="2912644" y="181704"/>
                  <a:pt x="2895600" y="181531"/>
                </a:cubicBezTo>
                <a:cubicBezTo>
                  <a:pt x="2774807" y="162798"/>
                  <a:pt x="2710654" y="202684"/>
                  <a:pt x="2609850" y="210106"/>
                </a:cubicBezTo>
                <a:cubicBezTo>
                  <a:pt x="2596504" y="214952"/>
                  <a:pt x="2587267" y="227886"/>
                  <a:pt x="2571750" y="229156"/>
                </a:cubicBezTo>
                <a:cubicBezTo>
                  <a:pt x="2557524" y="235744"/>
                  <a:pt x="2534664" y="233676"/>
                  <a:pt x="2514600" y="238681"/>
                </a:cubicBezTo>
                <a:cubicBezTo>
                  <a:pt x="2459408" y="299812"/>
                  <a:pt x="2643205" y="239564"/>
                  <a:pt x="2409825" y="257731"/>
                </a:cubicBezTo>
                <a:cubicBezTo>
                  <a:pt x="2358623" y="242942"/>
                  <a:pt x="2276341" y="237779"/>
                  <a:pt x="2219325" y="238681"/>
                </a:cubicBezTo>
                <a:cubicBezTo>
                  <a:pt x="2199791" y="236843"/>
                  <a:pt x="2192453" y="220243"/>
                  <a:pt x="2171700" y="210106"/>
                </a:cubicBezTo>
                <a:cubicBezTo>
                  <a:pt x="2157489" y="202190"/>
                  <a:pt x="2140878" y="196733"/>
                  <a:pt x="2124075" y="191056"/>
                </a:cubicBezTo>
                <a:cubicBezTo>
                  <a:pt x="2123227" y="185782"/>
                  <a:pt x="1960817" y="147379"/>
                  <a:pt x="1914525" y="133906"/>
                </a:cubicBezTo>
                <a:cubicBezTo>
                  <a:pt x="1751252" y="47493"/>
                  <a:pt x="1906109" y="97508"/>
                  <a:pt x="1733550" y="76756"/>
                </a:cubicBezTo>
                <a:cubicBezTo>
                  <a:pt x="1704345" y="71931"/>
                  <a:pt x="1689338" y="59457"/>
                  <a:pt x="1666875" y="57706"/>
                </a:cubicBezTo>
                <a:cubicBezTo>
                  <a:pt x="1655721" y="57553"/>
                  <a:pt x="1642476" y="49450"/>
                  <a:pt x="1628775" y="48181"/>
                </a:cubicBezTo>
                <a:cubicBezTo>
                  <a:pt x="1596294" y="45653"/>
                  <a:pt x="1550842" y="57319"/>
                  <a:pt x="1495425" y="57706"/>
                </a:cubicBezTo>
                <a:cubicBezTo>
                  <a:pt x="1476875" y="57471"/>
                  <a:pt x="1462527" y="62816"/>
                  <a:pt x="1447800" y="67231"/>
                </a:cubicBezTo>
                <a:cubicBezTo>
                  <a:pt x="1433644" y="69016"/>
                  <a:pt x="1420557" y="85668"/>
                  <a:pt x="1409700" y="86281"/>
                </a:cubicBezTo>
                <a:cubicBezTo>
                  <a:pt x="1278057" y="137725"/>
                  <a:pt x="1047524" y="28720"/>
                  <a:pt x="866775" y="76756"/>
                </a:cubicBezTo>
                <a:cubicBezTo>
                  <a:pt x="848476" y="77747"/>
                  <a:pt x="823954" y="75860"/>
                  <a:pt x="800100" y="67231"/>
                </a:cubicBezTo>
                <a:cubicBezTo>
                  <a:pt x="786367" y="65598"/>
                  <a:pt x="765264" y="51318"/>
                  <a:pt x="752475" y="48181"/>
                </a:cubicBezTo>
                <a:cubicBezTo>
                  <a:pt x="726069" y="41130"/>
                  <a:pt x="694163" y="25727"/>
                  <a:pt x="666750" y="19606"/>
                </a:cubicBezTo>
                <a:cubicBezTo>
                  <a:pt x="643505" y="11162"/>
                  <a:pt x="622548" y="16426"/>
                  <a:pt x="600075" y="10081"/>
                </a:cubicBezTo>
                <a:cubicBezTo>
                  <a:pt x="558715" y="-9574"/>
                  <a:pt x="579002" y="321"/>
                  <a:pt x="533400" y="556"/>
                </a:cubicBezTo>
              </a:path>
            </a:pathLst>
          </a:custGeom>
          <a:noFill/>
          <a:ln w="28575">
            <a:solidFill>
              <a:schemeClr val="accent4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30563722">
                  <a:custGeom>
                    <a:avLst/>
                    <a:gdLst>
                      <a:gd name="connsiteX0" fmla="*/ 581025 w 3181350"/>
                      <a:gd name="connsiteY0" fmla="*/ 19606 h 629206"/>
                      <a:gd name="connsiteX1" fmla="*/ 533400 w 3181350"/>
                      <a:gd name="connsiteY1" fmla="*/ 38656 h 629206"/>
                      <a:gd name="connsiteX2" fmla="*/ 447675 w 3181350"/>
                      <a:gd name="connsiteY2" fmla="*/ 48181 h 629206"/>
                      <a:gd name="connsiteX3" fmla="*/ 104775 w 3181350"/>
                      <a:gd name="connsiteY3" fmla="*/ 57706 h 629206"/>
                      <a:gd name="connsiteX4" fmla="*/ 57150 w 3181350"/>
                      <a:gd name="connsiteY4" fmla="*/ 76756 h 629206"/>
                      <a:gd name="connsiteX5" fmla="*/ 0 w 3181350"/>
                      <a:gd name="connsiteY5" fmla="*/ 172006 h 629206"/>
                      <a:gd name="connsiteX6" fmla="*/ 19050 w 3181350"/>
                      <a:gd name="connsiteY6" fmla="*/ 200581 h 629206"/>
                      <a:gd name="connsiteX7" fmla="*/ 47625 w 3181350"/>
                      <a:gd name="connsiteY7" fmla="*/ 210106 h 629206"/>
                      <a:gd name="connsiteX8" fmla="*/ 180975 w 3181350"/>
                      <a:gd name="connsiteY8" fmla="*/ 219631 h 629206"/>
                      <a:gd name="connsiteX9" fmla="*/ 219075 w 3181350"/>
                      <a:gd name="connsiteY9" fmla="*/ 229156 h 629206"/>
                      <a:gd name="connsiteX10" fmla="*/ 361950 w 3181350"/>
                      <a:gd name="connsiteY10" fmla="*/ 248206 h 629206"/>
                      <a:gd name="connsiteX11" fmla="*/ 381000 w 3181350"/>
                      <a:gd name="connsiteY11" fmla="*/ 276781 h 629206"/>
                      <a:gd name="connsiteX12" fmla="*/ 409575 w 3181350"/>
                      <a:gd name="connsiteY12" fmla="*/ 305356 h 629206"/>
                      <a:gd name="connsiteX13" fmla="*/ 428625 w 3181350"/>
                      <a:gd name="connsiteY13" fmla="*/ 333931 h 629206"/>
                      <a:gd name="connsiteX14" fmla="*/ 457200 w 3181350"/>
                      <a:gd name="connsiteY14" fmla="*/ 343456 h 629206"/>
                      <a:gd name="connsiteX15" fmla="*/ 619125 w 3181350"/>
                      <a:gd name="connsiteY15" fmla="*/ 391081 h 629206"/>
                      <a:gd name="connsiteX16" fmla="*/ 828675 w 3181350"/>
                      <a:gd name="connsiteY16" fmla="*/ 381556 h 629206"/>
                      <a:gd name="connsiteX17" fmla="*/ 1066800 w 3181350"/>
                      <a:gd name="connsiteY17" fmla="*/ 343456 h 629206"/>
                      <a:gd name="connsiteX18" fmla="*/ 1209675 w 3181350"/>
                      <a:gd name="connsiteY18" fmla="*/ 372031 h 629206"/>
                      <a:gd name="connsiteX19" fmla="*/ 1257300 w 3181350"/>
                      <a:gd name="connsiteY19" fmla="*/ 457756 h 629206"/>
                      <a:gd name="connsiteX20" fmla="*/ 1285875 w 3181350"/>
                      <a:gd name="connsiteY20" fmla="*/ 476806 h 629206"/>
                      <a:gd name="connsiteX21" fmla="*/ 1371600 w 3181350"/>
                      <a:gd name="connsiteY21" fmla="*/ 553006 h 629206"/>
                      <a:gd name="connsiteX22" fmla="*/ 1428750 w 3181350"/>
                      <a:gd name="connsiteY22" fmla="*/ 562531 h 629206"/>
                      <a:gd name="connsiteX23" fmla="*/ 1609725 w 3181350"/>
                      <a:gd name="connsiteY23" fmla="*/ 581581 h 629206"/>
                      <a:gd name="connsiteX24" fmla="*/ 1638300 w 3181350"/>
                      <a:gd name="connsiteY24" fmla="*/ 619681 h 629206"/>
                      <a:gd name="connsiteX25" fmla="*/ 1685925 w 3181350"/>
                      <a:gd name="connsiteY25" fmla="*/ 629206 h 629206"/>
                      <a:gd name="connsiteX26" fmla="*/ 1857375 w 3181350"/>
                      <a:gd name="connsiteY26" fmla="*/ 619681 h 629206"/>
                      <a:gd name="connsiteX27" fmla="*/ 1943100 w 3181350"/>
                      <a:gd name="connsiteY27" fmla="*/ 562531 h 629206"/>
                      <a:gd name="connsiteX28" fmla="*/ 2028825 w 3181350"/>
                      <a:gd name="connsiteY28" fmla="*/ 495856 h 629206"/>
                      <a:gd name="connsiteX29" fmla="*/ 2105025 w 3181350"/>
                      <a:gd name="connsiteY29" fmla="*/ 457756 h 629206"/>
                      <a:gd name="connsiteX30" fmla="*/ 2305050 w 3181350"/>
                      <a:gd name="connsiteY30" fmla="*/ 448231 h 629206"/>
                      <a:gd name="connsiteX31" fmla="*/ 2352675 w 3181350"/>
                      <a:gd name="connsiteY31" fmla="*/ 429181 h 629206"/>
                      <a:gd name="connsiteX32" fmla="*/ 2428875 w 3181350"/>
                      <a:gd name="connsiteY32" fmla="*/ 391081 h 629206"/>
                      <a:gd name="connsiteX33" fmla="*/ 2466975 w 3181350"/>
                      <a:gd name="connsiteY33" fmla="*/ 372031 h 629206"/>
                      <a:gd name="connsiteX34" fmla="*/ 2495550 w 3181350"/>
                      <a:gd name="connsiteY34" fmla="*/ 362506 h 629206"/>
                      <a:gd name="connsiteX35" fmla="*/ 2781300 w 3181350"/>
                      <a:gd name="connsiteY35" fmla="*/ 391081 h 629206"/>
                      <a:gd name="connsiteX36" fmla="*/ 2895600 w 3181350"/>
                      <a:gd name="connsiteY36" fmla="*/ 419656 h 629206"/>
                      <a:gd name="connsiteX37" fmla="*/ 2981325 w 3181350"/>
                      <a:gd name="connsiteY37" fmla="*/ 448231 h 629206"/>
                      <a:gd name="connsiteX38" fmla="*/ 3143250 w 3181350"/>
                      <a:gd name="connsiteY38" fmla="*/ 438706 h 629206"/>
                      <a:gd name="connsiteX39" fmla="*/ 3171825 w 3181350"/>
                      <a:gd name="connsiteY39" fmla="*/ 410131 h 629206"/>
                      <a:gd name="connsiteX40" fmla="*/ 3181350 w 3181350"/>
                      <a:gd name="connsiteY40" fmla="*/ 305356 h 629206"/>
                      <a:gd name="connsiteX41" fmla="*/ 3133725 w 3181350"/>
                      <a:gd name="connsiteY41" fmla="*/ 229156 h 629206"/>
                      <a:gd name="connsiteX42" fmla="*/ 2952750 w 3181350"/>
                      <a:gd name="connsiteY42" fmla="*/ 200581 h 629206"/>
                      <a:gd name="connsiteX43" fmla="*/ 2895600 w 3181350"/>
                      <a:gd name="connsiteY43" fmla="*/ 181531 h 629206"/>
                      <a:gd name="connsiteX44" fmla="*/ 2609850 w 3181350"/>
                      <a:gd name="connsiteY44" fmla="*/ 210106 h 629206"/>
                      <a:gd name="connsiteX45" fmla="*/ 2571750 w 3181350"/>
                      <a:gd name="connsiteY45" fmla="*/ 229156 h 629206"/>
                      <a:gd name="connsiteX46" fmla="*/ 2514600 w 3181350"/>
                      <a:gd name="connsiteY46" fmla="*/ 238681 h 629206"/>
                      <a:gd name="connsiteX47" fmla="*/ 2409825 w 3181350"/>
                      <a:gd name="connsiteY47" fmla="*/ 257731 h 629206"/>
                      <a:gd name="connsiteX48" fmla="*/ 2219325 w 3181350"/>
                      <a:gd name="connsiteY48" fmla="*/ 238681 h 629206"/>
                      <a:gd name="connsiteX49" fmla="*/ 2171700 w 3181350"/>
                      <a:gd name="connsiteY49" fmla="*/ 210106 h 629206"/>
                      <a:gd name="connsiteX50" fmla="*/ 2124075 w 3181350"/>
                      <a:gd name="connsiteY50" fmla="*/ 191056 h 629206"/>
                      <a:gd name="connsiteX51" fmla="*/ 1914525 w 3181350"/>
                      <a:gd name="connsiteY51" fmla="*/ 133906 h 629206"/>
                      <a:gd name="connsiteX52" fmla="*/ 1733550 w 3181350"/>
                      <a:gd name="connsiteY52" fmla="*/ 76756 h 629206"/>
                      <a:gd name="connsiteX53" fmla="*/ 1666875 w 3181350"/>
                      <a:gd name="connsiteY53" fmla="*/ 57706 h 629206"/>
                      <a:gd name="connsiteX54" fmla="*/ 1628775 w 3181350"/>
                      <a:gd name="connsiteY54" fmla="*/ 48181 h 629206"/>
                      <a:gd name="connsiteX55" fmla="*/ 1495425 w 3181350"/>
                      <a:gd name="connsiteY55" fmla="*/ 57706 h 629206"/>
                      <a:gd name="connsiteX56" fmla="*/ 1447800 w 3181350"/>
                      <a:gd name="connsiteY56" fmla="*/ 67231 h 629206"/>
                      <a:gd name="connsiteX57" fmla="*/ 1409700 w 3181350"/>
                      <a:gd name="connsiteY57" fmla="*/ 86281 h 629206"/>
                      <a:gd name="connsiteX58" fmla="*/ 866775 w 3181350"/>
                      <a:gd name="connsiteY58" fmla="*/ 76756 h 629206"/>
                      <a:gd name="connsiteX59" fmla="*/ 800100 w 3181350"/>
                      <a:gd name="connsiteY59" fmla="*/ 67231 h 629206"/>
                      <a:gd name="connsiteX60" fmla="*/ 752475 w 3181350"/>
                      <a:gd name="connsiteY60" fmla="*/ 48181 h 629206"/>
                      <a:gd name="connsiteX61" fmla="*/ 666750 w 3181350"/>
                      <a:gd name="connsiteY61" fmla="*/ 19606 h 629206"/>
                      <a:gd name="connsiteX62" fmla="*/ 600075 w 3181350"/>
                      <a:gd name="connsiteY62" fmla="*/ 10081 h 629206"/>
                      <a:gd name="connsiteX63" fmla="*/ 533400 w 3181350"/>
                      <a:gd name="connsiteY63" fmla="*/ 556 h 629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3181350" h="629206">
                        <a:moveTo>
                          <a:pt x="581025" y="19606"/>
                        </a:moveTo>
                        <a:cubicBezTo>
                          <a:pt x="565150" y="25956"/>
                          <a:pt x="550118" y="35073"/>
                          <a:pt x="533400" y="38656"/>
                        </a:cubicBezTo>
                        <a:cubicBezTo>
                          <a:pt x="505287" y="44680"/>
                          <a:pt x="476397" y="46904"/>
                          <a:pt x="447675" y="48181"/>
                        </a:cubicBezTo>
                        <a:cubicBezTo>
                          <a:pt x="333444" y="53258"/>
                          <a:pt x="219075" y="54531"/>
                          <a:pt x="104775" y="57706"/>
                        </a:cubicBezTo>
                        <a:cubicBezTo>
                          <a:pt x="88900" y="64056"/>
                          <a:pt x="69929" y="65397"/>
                          <a:pt x="57150" y="76756"/>
                        </a:cubicBezTo>
                        <a:cubicBezTo>
                          <a:pt x="36461" y="95146"/>
                          <a:pt x="13607" y="144792"/>
                          <a:pt x="0" y="172006"/>
                        </a:cubicBezTo>
                        <a:cubicBezTo>
                          <a:pt x="6350" y="181531"/>
                          <a:pt x="10111" y="193430"/>
                          <a:pt x="19050" y="200581"/>
                        </a:cubicBezTo>
                        <a:cubicBezTo>
                          <a:pt x="26890" y="206853"/>
                          <a:pt x="37654" y="208933"/>
                          <a:pt x="47625" y="210106"/>
                        </a:cubicBezTo>
                        <a:cubicBezTo>
                          <a:pt x="91883" y="215313"/>
                          <a:pt x="136525" y="216456"/>
                          <a:pt x="180975" y="219631"/>
                        </a:cubicBezTo>
                        <a:cubicBezTo>
                          <a:pt x="193675" y="222806"/>
                          <a:pt x="206144" y="227114"/>
                          <a:pt x="219075" y="229156"/>
                        </a:cubicBezTo>
                        <a:cubicBezTo>
                          <a:pt x="266534" y="236649"/>
                          <a:pt x="315856" y="234649"/>
                          <a:pt x="361950" y="248206"/>
                        </a:cubicBezTo>
                        <a:cubicBezTo>
                          <a:pt x="372932" y="251436"/>
                          <a:pt x="373671" y="267987"/>
                          <a:pt x="381000" y="276781"/>
                        </a:cubicBezTo>
                        <a:cubicBezTo>
                          <a:pt x="389624" y="287129"/>
                          <a:pt x="400951" y="295008"/>
                          <a:pt x="409575" y="305356"/>
                        </a:cubicBezTo>
                        <a:cubicBezTo>
                          <a:pt x="416904" y="314150"/>
                          <a:pt x="419686" y="326780"/>
                          <a:pt x="428625" y="333931"/>
                        </a:cubicBezTo>
                        <a:cubicBezTo>
                          <a:pt x="436465" y="340203"/>
                          <a:pt x="447829" y="339852"/>
                          <a:pt x="457200" y="343456"/>
                        </a:cubicBezTo>
                        <a:cubicBezTo>
                          <a:pt x="580683" y="390949"/>
                          <a:pt x="513748" y="376027"/>
                          <a:pt x="619125" y="391081"/>
                        </a:cubicBezTo>
                        <a:cubicBezTo>
                          <a:pt x="688975" y="387906"/>
                          <a:pt x="759145" y="388953"/>
                          <a:pt x="828675" y="381556"/>
                        </a:cubicBezTo>
                        <a:cubicBezTo>
                          <a:pt x="908609" y="373052"/>
                          <a:pt x="1066800" y="343456"/>
                          <a:pt x="1066800" y="343456"/>
                        </a:cubicBezTo>
                        <a:cubicBezTo>
                          <a:pt x="1114425" y="352981"/>
                          <a:pt x="1165293" y="352306"/>
                          <a:pt x="1209675" y="372031"/>
                        </a:cubicBezTo>
                        <a:cubicBezTo>
                          <a:pt x="1225243" y="378950"/>
                          <a:pt x="1245550" y="443656"/>
                          <a:pt x="1257300" y="457756"/>
                        </a:cubicBezTo>
                        <a:cubicBezTo>
                          <a:pt x="1264629" y="466550"/>
                          <a:pt x="1277780" y="468711"/>
                          <a:pt x="1285875" y="476806"/>
                        </a:cubicBezTo>
                        <a:cubicBezTo>
                          <a:pt x="1331458" y="522389"/>
                          <a:pt x="1296524" y="521725"/>
                          <a:pt x="1371600" y="553006"/>
                        </a:cubicBezTo>
                        <a:cubicBezTo>
                          <a:pt x="1389427" y="560434"/>
                          <a:pt x="1409575" y="560230"/>
                          <a:pt x="1428750" y="562531"/>
                        </a:cubicBezTo>
                        <a:cubicBezTo>
                          <a:pt x="1488976" y="569758"/>
                          <a:pt x="1549400" y="575231"/>
                          <a:pt x="1609725" y="581581"/>
                        </a:cubicBezTo>
                        <a:cubicBezTo>
                          <a:pt x="1619250" y="594281"/>
                          <a:pt x="1624838" y="611267"/>
                          <a:pt x="1638300" y="619681"/>
                        </a:cubicBezTo>
                        <a:cubicBezTo>
                          <a:pt x="1652029" y="628261"/>
                          <a:pt x="1669736" y="629206"/>
                          <a:pt x="1685925" y="629206"/>
                        </a:cubicBezTo>
                        <a:cubicBezTo>
                          <a:pt x="1743163" y="629206"/>
                          <a:pt x="1800225" y="622856"/>
                          <a:pt x="1857375" y="619681"/>
                        </a:cubicBezTo>
                        <a:cubicBezTo>
                          <a:pt x="1892903" y="598364"/>
                          <a:pt x="1912235" y="588986"/>
                          <a:pt x="1943100" y="562531"/>
                        </a:cubicBezTo>
                        <a:cubicBezTo>
                          <a:pt x="1996840" y="516468"/>
                          <a:pt x="1945211" y="543636"/>
                          <a:pt x="2028825" y="495856"/>
                        </a:cubicBezTo>
                        <a:cubicBezTo>
                          <a:pt x="2053481" y="481767"/>
                          <a:pt x="2077040" y="462581"/>
                          <a:pt x="2105025" y="457756"/>
                        </a:cubicBezTo>
                        <a:cubicBezTo>
                          <a:pt x="2170805" y="446415"/>
                          <a:pt x="2238375" y="451406"/>
                          <a:pt x="2305050" y="448231"/>
                        </a:cubicBezTo>
                        <a:cubicBezTo>
                          <a:pt x="2320925" y="441881"/>
                          <a:pt x="2337151" y="436346"/>
                          <a:pt x="2352675" y="429181"/>
                        </a:cubicBezTo>
                        <a:cubicBezTo>
                          <a:pt x="2378459" y="417281"/>
                          <a:pt x="2403475" y="403781"/>
                          <a:pt x="2428875" y="391081"/>
                        </a:cubicBezTo>
                        <a:cubicBezTo>
                          <a:pt x="2441575" y="384731"/>
                          <a:pt x="2453505" y="376521"/>
                          <a:pt x="2466975" y="372031"/>
                        </a:cubicBezTo>
                        <a:lnTo>
                          <a:pt x="2495550" y="362506"/>
                        </a:lnTo>
                        <a:cubicBezTo>
                          <a:pt x="2636554" y="370340"/>
                          <a:pt x="2657111" y="365208"/>
                          <a:pt x="2781300" y="391081"/>
                        </a:cubicBezTo>
                        <a:cubicBezTo>
                          <a:pt x="2819747" y="399091"/>
                          <a:pt x="2858115" y="407942"/>
                          <a:pt x="2895600" y="419656"/>
                        </a:cubicBezTo>
                        <a:cubicBezTo>
                          <a:pt x="3035814" y="463473"/>
                          <a:pt x="2819859" y="415938"/>
                          <a:pt x="2981325" y="448231"/>
                        </a:cubicBezTo>
                        <a:cubicBezTo>
                          <a:pt x="3035300" y="445056"/>
                          <a:pt x="3090232" y="449310"/>
                          <a:pt x="3143250" y="438706"/>
                        </a:cubicBezTo>
                        <a:cubicBezTo>
                          <a:pt x="3156459" y="436064"/>
                          <a:pt x="3168124" y="423083"/>
                          <a:pt x="3171825" y="410131"/>
                        </a:cubicBezTo>
                        <a:cubicBezTo>
                          <a:pt x="3181459" y="376411"/>
                          <a:pt x="3178175" y="340281"/>
                          <a:pt x="3181350" y="305356"/>
                        </a:cubicBezTo>
                        <a:cubicBezTo>
                          <a:pt x="3165475" y="279956"/>
                          <a:pt x="3158647" y="245771"/>
                          <a:pt x="3133725" y="229156"/>
                        </a:cubicBezTo>
                        <a:cubicBezTo>
                          <a:pt x="3113974" y="215989"/>
                          <a:pt x="2978582" y="203451"/>
                          <a:pt x="2952750" y="200581"/>
                        </a:cubicBezTo>
                        <a:cubicBezTo>
                          <a:pt x="2933700" y="194231"/>
                          <a:pt x="2915668" y="182248"/>
                          <a:pt x="2895600" y="181531"/>
                        </a:cubicBezTo>
                        <a:cubicBezTo>
                          <a:pt x="2798596" y="178067"/>
                          <a:pt x="2701949" y="179406"/>
                          <a:pt x="2609850" y="210106"/>
                        </a:cubicBezTo>
                        <a:cubicBezTo>
                          <a:pt x="2596380" y="214596"/>
                          <a:pt x="2585350" y="225076"/>
                          <a:pt x="2571750" y="229156"/>
                        </a:cubicBezTo>
                        <a:cubicBezTo>
                          <a:pt x="2553252" y="234705"/>
                          <a:pt x="2533453" y="234491"/>
                          <a:pt x="2514600" y="238681"/>
                        </a:cubicBezTo>
                        <a:cubicBezTo>
                          <a:pt x="2401331" y="263852"/>
                          <a:pt x="2650005" y="227709"/>
                          <a:pt x="2409825" y="257731"/>
                        </a:cubicBezTo>
                        <a:cubicBezTo>
                          <a:pt x="2346325" y="251381"/>
                          <a:pt x="2281902" y="251196"/>
                          <a:pt x="2219325" y="238681"/>
                        </a:cubicBezTo>
                        <a:cubicBezTo>
                          <a:pt x="2201171" y="235050"/>
                          <a:pt x="2188259" y="218385"/>
                          <a:pt x="2171700" y="210106"/>
                        </a:cubicBezTo>
                        <a:cubicBezTo>
                          <a:pt x="2156407" y="202460"/>
                          <a:pt x="2140515" y="195753"/>
                          <a:pt x="2124075" y="191056"/>
                        </a:cubicBezTo>
                        <a:cubicBezTo>
                          <a:pt x="2123532" y="190901"/>
                          <a:pt x="1955646" y="153096"/>
                          <a:pt x="1914525" y="133906"/>
                        </a:cubicBezTo>
                        <a:cubicBezTo>
                          <a:pt x="1773363" y="68031"/>
                          <a:pt x="1888213" y="92222"/>
                          <a:pt x="1733550" y="76756"/>
                        </a:cubicBezTo>
                        <a:lnTo>
                          <a:pt x="1666875" y="57706"/>
                        </a:lnTo>
                        <a:cubicBezTo>
                          <a:pt x="1654245" y="54262"/>
                          <a:pt x="1641866" y="48181"/>
                          <a:pt x="1628775" y="48181"/>
                        </a:cubicBezTo>
                        <a:cubicBezTo>
                          <a:pt x="1584212" y="48181"/>
                          <a:pt x="1539875" y="54531"/>
                          <a:pt x="1495425" y="57706"/>
                        </a:cubicBezTo>
                        <a:cubicBezTo>
                          <a:pt x="1479550" y="60881"/>
                          <a:pt x="1463159" y="62111"/>
                          <a:pt x="1447800" y="67231"/>
                        </a:cubicBezTo>
                        <a:cubicBezTo>
                          <a:pt x="1434330" y="71721"/>
                          <a:pt x="1423897" y="86048"/>
                          <a:pt x="1409700" y="86281"/>
                        </a:cubicBezTo>
                        <a:lnTo>
                          <a:pt x="866775" y="76756"/>
                        </a:lnTo>
                        <a:cubicBezTo>
                          <a:pt x="844550" y="73581"/>
                          <a:pt x="821880" y="72676"/>
                          <a:pt x="800100" y="67231"/>
                        </a:cubicBezTo>
                        <a:cubicBezTo>
                          <a:pt x="783513" y="63084"/>
                          <a:pt x="768577" y="53932"/>
                          <a:pt x="752475" y="48181"/>
                        </a:cubicBezTo>
                        <a:cubicBezTo>
                          <a:pt x="724109" y="38050"/>
                          <a:pt x="695971" y="26911"/>
                          <a:pt x="666750" y="19606"/>
                        </a:cubicBezTo>
                        <a:cubicBezTo>
                          <a:pt x="644970" y="14161"/>
                          <a:pt x="622300" y="13256"/>
                          <a:pt x="600075" y="10081"/>
                        </a:cubicBezTo>
                        <a:cubicBezTo>
                          <a:pt x="559452" y="-3460"/>
                          <a:pt x="581540" y="556"/>
                          <a:pt x="533400" y="55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3C9A9B-1772-9BF9-9D9E-30FFCDA50E27}"/>
              </a:ext>
            </a:extLst>
          </p:cNvPr>
          <p:cNvSpPr/>
          <p:nvPr/>
        </p:nvSpPr>
        <p:spPr>
          <a:xfrm rot="713693">
            <a:off x="7760282" y="1385765"/>
            <a:ext cx="685800" cy="685800"/>
          </a:xfrm>
          <a:prstGeom prst="rect">
            <a:avLst/>
          </a:prstGeom>
          <a:solidFill>
            <a:srgbClr val="FBFA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2">
                    <a:lumMod val="7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Story Walk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53B8A5-B3E0-05F1-E65E-5191FD63D890}"/>
              </a:ext>
            </a:extLst>
          </p:cNvPr>
          <p:cNvSpPr/>
          <p:nvPr/>
        </p:nvSpPr>
        <p:spPr>
          <a:xfrm>
            <a:off x="6942055" y="4219574"/>
            <a:ext cx="936043" cy="1141545"/>
          </a:xfrm>
          <a:custGeom>
            <a:avLst/>
            <a:gdLst>
              <a:gd name="connsiteX0" fmla="*/ 0 w 936043"/>
              <a:gd name="connsiteY0" fmla="*/ 156010 h 1141545"/>
              <a:gd name="connsiteX1" fmla="*/ 156010 w 936043"/>
              <a:gd name="connsiteY1" fmla="*/ 0 h 1141545"/>
              <a:gd name="connsiteX2" fmla="*/ 461781 w 936043"/>
              <a:gd name="connsiteY2" fmla="*/ 0 h 1141545"/>
              <a:gd name="connsiteX3" fmla="*/ 780033 w 936043"/>
              <a:gd name="connsiteY3" fmla="*/ 0 h 1141545"/>
              <a:gd name="connsiteX4" fmla="*/ 936043 w 936043"/>
              <a:gd name="connsiteY4" fmla="*/ 156010 h 1141545"/>
              <a:gd name="connsiteX5" fmla="*/ 936043 w 936043"/>
              <a:gd name="connsiteY5" fmla="*/ 587363 h 1141545"/>
              <a:gd name="connsiteX6" fmla="*/ 936043 w 936043"/>
              <a:gd name="connsiteY6" fmla="*/ 985535 h 1141545"/>
              <a:gd name="connsiteX7" fmla="*/ 780033 w 936043"/>
              <a:gd name="connsiteY7" fmla="*/ 1141545 h 1141545"/>
              <a:gd name="connsiteX8" fmla="*/ 455541 w 936043"/>
              <a:gd name="connsiteY8" fmla="*/ 1141545 h 1141545"/>
              <a:gd name="connsiteX9" fmla="*/ 156010 w 936043"/>
              <a:gd name="connsiteY9" fmla="*/ 1141545 h 1141545"/>
              <a:gd name="connsiteX10" fmla="*/ 0 w 936043"/>
              <a:gd name="connsiteY10" fmla="*/ 985535 h 1141545"/>
              <a:gd name="connsiteX11" fmla="*/ 0 w 936043"/>
              <a:gd name="connsiteY11" fmla="*/ 562477 h 1141545"/>
              <a:gd name="connsiteX12" fmla="*/ 0 w 936043"/>
              <a:gd name="connsiteY12" fmla="*/ 156010 h 114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043" h="1141545" extrusionOk="0">
                <a:moveTo>
                  <a:pt x="0" y="156010"/>
                </a:moveTo>
                <a:cubicBezTo>
                  <a:pt x="-4269" y="56639"/>
                  <a:pt x="62797" y="-9607"/>
                  <a:pt x="156010" y="0"/>
                </a:cubicBezTo>
                <a:cubicBezTo>
                  <a:pt x="282095" y="-8191"/>
                  <a:pt x="330271" y="21031"/>
                  <a:pt x="461781" y="0"/>
                </a:cubicBezTo>
                <a:cubicBezTo>
                  <a:pt x="593291" y="-21031"/>
                  <a:pt x="654793" y="30750"/>
                  <a:pt x="780033" y="0"/>
                </a:cubicBezTo>
                <a:cubicBezTo>
                  <a:pt x="856459" y="-15472"/>
                  <a:pt x="939840" y="66996"/>
                  <a:pt x="936043" y="156010"/>
                </a:cubicBezTo>
                <a:cubicBezTo>
                  <a:pt x="962476" y="328368"/>
                  <a:pt x="896210" y="381078"/>
                  <a:pt x="936043" y="587363"/>
                </a:cubicBezTo>
                <a:cubicBezTo>
                  <a:pt x="975876" y="793648"/>
                  <a:pt x="931337" y="850343"/>
                  <a:pt x="936043" y="985535"/>
                </a:cubicBezTo>
                <a:cubicBezTo>
                  <a:pt x="956904" y="1079964"/>
                  <a:pt x="861786" y="1150542"/>
                  <a:pt x="780033" y="1141545"/>
                </a:cubicBezTo>
                <a:cubicBezTo>
                  <a:pt x="629150" y="1167397"/>
                  <a:pt x="568846" y="1107294"/>
                  <a:pt x="455541" y="1141545"/>
                </a:cubicBezTo>
                <a:cubicBezTo>
                  <a:pt x="342236" y="1175796"/>
                  <a:pt x="267448" y="1120032"/>
                  <a:pt x="156010" y="1141545"/>
                </a:cubicBezTo>
                <a:cubicBezTo>
                  <a:pt x="66973" y="1141122"/>
                  <a:pt x="22543" y="1083577"/>
                  <a:pt x="0" y="985535"/>
                </a:cubicBezTo>
                <a:cubicBezTo>
                  <a:pt x="-10012" y="776228"/>
                  <a:pt x="28206" y="723395"/>
                  <a:pt x="0" y="562477"/>
                </a:cubicBezTo>
                <a:cubicBezTo>
                  <a:pt x="-28206" y="401559"/>
                  <a:pt x="213" y="294857"/>
                  <a:pt x="0" y="15601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54902061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562EFF-2C6F-8F7B-164A-16D7762EEE82}"/>
              </a:ext>
            </a:extLst>
          </p:cNvPr>
          <p:cNvSpPr txBox="1"/>
          <p:nvPr/>
        </p:nvSpPr>
        <p:spPr bwMode="gray">
          <a:xfrm>
            <a:off x="6328174" y="4559513"/>
            <a:ext cx="21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Community </a:t>
            </a:r>
          </a:p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Garden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A39864-4398-7A0F-6B3F-8864530936BD}"/>
              </a:ext>
            </a:extLst>
          </p:cNvPr>
          <p:cNvSpPr/>
          <p:nvPr/>
        </p:nvSpPr>
        <p:spPr>
          <a:xfrm>
            <a:off x="2361772" y="5150061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5ADA2CCA-4F85-C495-FC80-1F6025526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1786" y="5332941"/>
            <a:ext cx="548640" cy="548640"/>
          </a:xfrm>
          <a:prstGeom prst="rect">
            <a:avLst/>
          </a:prstGeom>
        </p:spPr>
      </p:pic>
      <p:pic>
        <p:nvPicPr>
          <p:cNvPr id="17" name="Graphic 16" descr="Thumbs up sign with solid fill">
            <a:extLst>
              <a:ext uri="{FF2B5EF4-FFF2-40B4-BE49-F238E27FC236}">
                <a16:creationId xmlns:a16="http://schemas.microsoft.com/office/drawing/2014/main" id="{1A0DB356-E373-1018-C8E6-CA8AA483E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3770485" y="5216845"/>
            <a:ext cx="548640" cy="4616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C9D339-9D51-DF21-83C1-530A3AB7F4CD}"/>
              </a:ext>
            </a:extLst>
          </p:cNvPr>
          <p:cNvSpPr/>
          <p:nvPr/>
        </p:nvSpPr>
        <p:spPr>
          <a:xfrm>
            <a:off x="2281805" y="4528493"/>
            <a:ext cx="10743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LIKE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E4788-F66E-BFEE-D0C5-C548B8CC5B6F}"/>
              </a:ext>
            </a:extLst>
          </p:cNvPr>
          <p:cNvSpPr txBox="1"/>
          <p:nvPr/>
        </p:nvSpPr>
        <p:spPr bwMode="gray">
          <a:xfrm>
            <a:off x="6692522" y="3457888"/>
            <a:ext cx="2181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Green Lawn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06530C-7321-02AD-A25B-5872EC0A4B48}"/>
              </a:ext>
            </a:extLst>
          </p:cNvPr>
          <p:cNvSpPr/>
          <p:nvPr/>
        </p:nvSpPr>
        <p:spPr>
          <a:xfrm flipV="1">
            <a:off x="7168043" y="5992289"/>
            <a:ext cx="259562" cy="2595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6BB63E-CEF8-3D5C-B870-5C0F15136CBA}"/>
              </a:ext>
            </a:extLst>
          </p:cNvPr>
          <p:cNvSpPr/>
          <p:nvPr/>
        </p:nvSpPr>
        <p:spPr>
          <a:xfrm flipV="1">
            <a:off x="7477323" y="5814858"/>
            <a:ext cx="259562" cy="2595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6F841C-509D-9B74-B28F-72D97356BE05}"/>
              </a:ext>
            </a:extLst>
          </p:cNvPr>
          <p:cNvSpPr/>
          <p:nvPr/>
        </p:nvSpPr>
        <p:spPr>
          <a:xfrm flipV="1">
            <a:off x="7706326" y="6055964"/>
            <a:ext cx="259562" cy="2595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C45FFC-1D7C-9D35-7C3E-9F745AFDB011}"/>
              </a:ext>
            </a:extLst>
          </p:cNvPr>
          <p:cNvSpPr/>
          <p:nvPr/>
        </p:nvSpPr>
        <p:spPr>
          <a:xfrm flipV="1">
            <a:off x="7935329" y="5849557"/>
            <a:ext cx="259562" cy="2595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6F0C52-1D78-F6DC-1E80-3B5D639EA0EE}"/>
              </a:ext>
            </a:extLst>
          </p:cNvPr>
          <p:cNvSpPr/>
          <p:nvPr/>
        </p:nvSpPr>
        <p:spPr>
          <a:xfrm flipV="1">
            <a:off x="8065110" y="6061469"/>
            <a:ext cx="259562" cy="2595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0"/>
    </mc:Choice>
    <mc:Fallback xmlns="">
      <p:transition spd="slow" advClick="0" advTm="60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DBDBD29-D75B-6231-9079-C2396B89A901}"/>
              </a:ext>
            </a:extLst>
          </p:cNvPr>
          <p:cNvSpPr/>
          <p:nvPr/>
        </p:nvSpPr>
        <p:spPr>
          <a:xfrm>
            <a:off x="0" y="0"/>
            <a:ext cx="8991658" cy="2202940"/>
          </a:xfrm>
          <a:custGeom>
            <a:avLst/>
            <a:gdLst/>
            <a:ahLst/>
            <a:cxnLst/>
            <a:rect l="l" t="t" r="r" b="b"/>
            <a:pathLst>
              <a:path w="9772268" h="2791276">
                <a:moveTo>
                  <a:pt x="9013440" y="646607"/>
                </a:moveTo>
                <a:lnTo>
                  <a:pt x="8808592" y="1904195"/>
                </a:lnTo>
                <a:lnTo>
                  <a:pt x="9216507" y="1904195"/>
                </a:lnTo>
                <a:close/>
                <a:moveTo>
                  <a:pt x="755265" y="646607"/>
                </a:moveTo>
                <a:lnTo>
                  <a:pt x="550417" y="1904195"/>
                </a:lnTo>
                <a:lnTo>
                  <a:pt x="958332" y="1904195"/>
                </a:lnTo>
                <a:close/>
                <a:moveTo>
                  <a:pt x="7062029" y="361601"/>
                </a:moveTo>
                <a:lnTo>
                  <a:pt x="7062029" y="2433238"/>
                </a:lnTo>
                <a:lnTo>
                  <a:pt x="7361284" y="2433238"/>
                </a:lnTo>
                <a:cubicBezTo>
                  <a:pt x="7531101" y="2433238"/>
                  <a:pt x="7616008" y="2354267"/>
                  <a:pt x="7616008" y="2196326"/>
                </a:cubicBezTo>
                <a:lnTo>
                  <a:pt x="7616008" y="594950"/>
                </a:lnTo>
                <a:cubicBezTo>
                  <a:pt x="7616008" y="439384"/>
                  <a:pt x="7534664" y="361601"/>
                  <a:pt x="7371972" y="361601"/>
                </a:cubicBezTo>
                <a:close/>
                <a:moveTo>
                  <a:pt x="6645208" y="3563"/>
                </a:moveTo>
                <a:lnTo>
                  <a:pt x="7494881" y="3563"/>
                </a:lnTo>
                <a:cubicBezTo>
                  <a:pt x="7659948" y="3563"/>
                  <a:pt x="7791169" y="50767"/>
                  <a:pt x="7888546" y="145175"/>
                </a:cubicBezTo>
                <a:cubicBezTo>
                  <a:pt x="7985923" y="239583"/>
                  <a:pt x="8034611" y="368726"/>
                  <a:pt x="8034611" y="532605"/>
                </a:cubicBezTo>
                <a:lnTo>
                  <a:pt x="8034611" y="2265797"/>
                </a:lnTo>
                <a:cubicBezTo>
                  <a:pt x="8034611" y="2429675"/>
                  <a:pt x="7985923" y="2558224"/>
                  <a:pt x="7888546" y="2651445"/>
                </a:cubicBezTo>
                <a:cubicBezTo>
                  <a:pt x="7791169" y="2744666"/>
                  <a:pt x="7659948" y="2791276"/>
                  <a:pt x="7494881" y="2791276"/>
                </a:cubicBezTo>
                <a:lnTo>
                  <a:pt x="6645208" y="2791276"/>
                </a:lnTo>
                <a:close/>
                <a:moveTo>
                  <a:pt x="4902133" y="3563"/>
                </a:moveTo>
                <a:lnTo>
                  <a:pt x="5267297" y="3563"/>
                </a:lnTo>
                <a:lnTo>
                  <a:pt x="5935279" y="1722504"/>
                </a:lnTo>
                <a:cubicBezTo>
                  <a:pt x="5917467" y="1637002"/>
                  <a:pt x="5908560" y="1569907"/>
                  <a:pt x="5908560" y="1521219"/>
                </a:cubicBezTo>
                <a:lnTo>
                  <a:pt x="5908560" y="3563"/>
                </a:lnTo>
                <a:lnTo>
                  <a:pt x="6314693" y="3563"/>
                </a:lnTo>
                <a:lnTo>
                  <a:pt x="6314693" y="2791276"/>
                </a:lnTo>
                <a:lnTo>
                  <a:pt x="5949530" y="2791276"/>
                </a:lnTo>
                <a:lnTo>
                  <a:pt x="5281547" y="1036709"/>
                </a:lnTo>
                <a:cubicBezTo>
                  <a:pt x="5299360" y="1122211"/>
                  <a:pt x="5308267" y="1189306"/>
                  <a:pt x="5308267" y="1237994"/>
                </a:cubicBezTo>
                <a:lnTo>
                  <a:pt x="5308267" y="2791276"/>
                </a:lnTo>
                <a:lnTo>
                  <a:pt x="4902133" y="2791276"/>
                </a:lnTo>
                <a:close/>
                <a:moveTo>
                  <a:pt x="3463858" y="3563"/>
                </a:moveTo>
                <a:lnTo>
                  <a:pt x="4609225" y="3563"/>
                </a:lnTo>
                <a:lnTo>
                  <a:pt x="4609225" y="372289"/>
                </a:lnTo>
                <a:lnTo>
                  <a:pt x="3880679" y="372289"/>
                </a:lnTo>
                <a:lnTo>
                  <a:pt x="3880679" y="1186337"/>
                </a:lnTo>
                <a:lnTo>
                  <a:pt x="4507692" y="1186337"/>
                </a:lnTo>
                <a:lnTo>
                  <a:pt x="4507692" y="1547938"/>
                </a:lnTo>
                <a:lnTo>
                  <a:pt x="3880679" y="1547938"/>
                </a:lnTo>
                <a:lnTo>
                  <a:pt x="3880679" y="2422550"/>
                </a:lnTo>
                <a:lnTo>
                  <a:pt x="4619914" y="2422550"/>
                </a:lnTo>
                <a:lnTo>
                  <a:pt x="4619914" y="2791276"/>
                </a:lnTo>
                <a:lnTo>
                  <a:pt x="3463858" y="2791276"/>
                </a:lnTo>
                <a:close/>
                <a:moveTo>
                  <a:pt x="2002301" y="3563"/>
                </a:moveTo>
                <a:lnTo>
                  <a:pt x="2873350" y="3563"/>
                </a:lnTo>
                <a:cubicBezTo>
                  <a:pt x="3043166" y="3563"/>
                  <a:pt x="3128074" y="89064"/>
                  <a:pt x="3128074" y="260068"/>
                </a:cubicBezTo>
                <a:lnTo>
                  <a:pt x="3128074" y="855018"/>
                </a:lnTo>
                <a:lnTo>
                  <a:pt x="2709472" y="855018"/>
                </a:lnTo>
                <a:lnTo>
                  <a:pt x="2709472" y="361601"/>
                </a:lnTo>
                <a:lnTo>
                  <a:pt x="2166180" y="361601"/>
                </a:lnTo>
                <a:lnTo>
                  <a:pt x="2166180" y="2433238"/>
                </a:lnTo>
                <a:lnTo>
                  <a:pt x="2709472" y="2433238"/>
                </a:lnTo>
                <a:lnTo>
                  <a:pt x="2709472" y="1653034"/>
                </a:lnTo>
                <a:lnTo>
                  <a:pt x="2399528" y="1653034"/>
                </a:lnTo>
                <a:lnTo>
                  <a:pt x="2399528" y="1298558"/>
                </a:lnTo>
                <a:lnTo>
                  <a:pt x="3128074" y="1298558"/>
                </a:lnTo>
                <a:lnTo>
                  <a:pt x="3128074" y="2536552"/>
                </a:lnTo>
                <a:cubicBezTo>
                  <a:pt x="3128074" y="2706368"/>
                  <a:pt x="3043166" y="2791276"/>
                  <a:pt x="2873350" y="2791276"/>
                </a:cubicBezTo>
                <a:lnTo>
                  <a:pt x="1996957" y="2791276"/>
                </a:lnTo>
                <a:cubicBezTo>
                  <a:pt x="1831891" y="2791276"/>
                  <a:pt x="1749358" y="2706368"/>
                  <a:pt x="1749358" y="2536552"/>
                </a:cubicBezTo>
                <a:lnTo>
                  <a:pt x="1749358" y="260068"/>
                </a:lnTo>
                <a:cubicBezTo>
                  <a:pt x="1749358" y="89064"/>
                  <a:pt x="1833672" y="3563"/>
                  <a:pt x="2002301" y="3563"/>
                </a:cubicBezTo>
                <a:close/>
                <a:moveTo>
                  <a:pt x="8797904" y="0"/>
                </a:moveTo>
                <a:lnTo>
                  <a:pt x="9236101" y="0"/>
                </a:lnTo>
                <a:lnTo>
                  <a:pt x="9772268" y="2791276"/>
                </a:lnTo>
                <a:lnTo>
                  <a:pt x="9359010" y="2791276"/>
                </a:lnTo>
                <a:lnTo>
                  <a:pt x="9275289" y="2262234"/>
                </a:lnTo>
                <a:lnTo>
                  <a:pt x="8753372" y="2262234"/>
                </a:lnTo>
                <a:lnTo>
                  <a:pt x="8669652" y="2791276"/>
                </a:lnTo>
                <a:lnTo>
                  <a:pt x="8258174" y="2791276"/>
                </a:lnTo>
                <a:lnTo>
                  <a:pt x="8258174" y="2784151"/>
                </a:lnTo>
                <a:close/>
                <a:moveTo>
                  <a:pt x="539730" y="0"/>
                </a:moveTo>
                <a:lnTo>
                  <a:pt x="977927" y="0"/>
                </a:lnTo>
                <a:lnTo>
                  <a:pt x="1514094" y="2791276"/>
                </a:lnTo>
                <a:lnTo>
                  <a:pt x="1100835" y="2791276"/>
                </a:lnTo>
                <a:lnTo>
                  <a:pt x="1017115" y="2262234"/>
                </a:lnTo>
                <a:lnTo>
                  <a:pt x="495198" y="2262234"/>
                </a:lnTo>
                <a:lnTo>
                  <a:pt x="411477" y="2791276"/>
                </a:lnTo>
                <a:lnTo>
                  <a:pt x="0" y="2791276"/>
                </a:lnTo>
                <a:lnTo>
                  <a:pt x="0" y="2784151"/>
                </a:lnTo>
                <a:close/>
              </a:path>
            </a:pathLst>
          </a:custGeom>
          <a:gradFill flip="none" rotWithShape="1">
            <a:gsLst>
              <a:gs pos="20000">
                <a:schemeClr val="accent2"/>
              </a:gs>
              <a:gs pos="86000">
                <a:schemeClr val="accent6"/>
              </a:gs>
            </a:gsLst>
            <a:lin ang="0" scaled="1"/>
            <a:tileRect/>
          </a:gradFill>
          <a:ln w="111125" cap="sq">
            <a:gradFill flip="none" rotWithShape="1">
              <a:gsLst>
                <a:gs pos="20000">
                  <a:schemeClr val="accent2"/>
                </a:gs>
                <a:gs pos="86000">
                  <a:schemeClr val="accent6">
                    <a:lumMod val="99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47A22F1-C0BE-49C5-B2F9-581304CE1924}"/>
              </a:ext>
            </a:extLst>
          </p:cNvPr>
          <p:cNvSpPr txBox="1">
            <a:spLocks/>
          </p:cNvSpPr>
          <p:nvPr/>
        </p:nvSpPr>
        <p:spPr>
          <a:xfrm>
            <a:off x="918410" y="2810606"/>
            <a:ext cx="10750426" cy="2630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2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</a:rPr>
              <a:t>Introduction</a:t>
            </a:r>
            <a:r>
              <a:rPr lang="en-US" dirty="0">
                <a:latin typeface="+mn-l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(10 Minutes) </a:t>
            </a:r>
            <a:endParaRPr lang="en-US" dirty="0">
              <a:latin typeface="+mn-lt"/>
            </a:endParaRPr>
          </a:p>
          <a:p>
            <a:pPr marL="457200" indent="-457200">
              <a:buClr>
                <a:schemeClr val="accent2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Design Team </a:t>
            </a:r>
            <a:r>
              <a:rPr lang="en-US" b="1" dirty="0">
                <a:latin typeface="+mn-lt"/>
              </a:rPr>
              <a:t>Presentation</a:t>
            </a:r>
            <a:r>
              <a:rPr lang="en-US" dirty="0">
                <a:latin typeface="+mn-l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(15 Minutes) </a:t>
            </a:r>
            <a:endParaRPr lang="en-US" dirty="0">
              <a:latin typeface="+mn-lt"/>
            </a:endParaRPr>
          </a:p>
          <a:p>
            <a:pPr marL="457200" indent="-457200">
              <a:buClr>
                <a:schemeClr val="accent2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The Main Event </a:t>
            </a:r>
            <a:r>
              <a:rPr lang="en-US" b="1" dirty="0">
                <a:latin typeface="+mn-lt"/>
              </a:rPr>
              <a:t>Charrette Breakout Session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(50 Minutes) </a:t>
            </a:r>
            <a:endParaRPr lang="en-US" dirty="0">
              <a:latin typeface="+mn-lt"/>
            </a:endParaRPr>
          </a:p>
          <a:p>
            <a:pPr marL="457200" indent="-457200">
              <a:buClr>
                <a:schemeClr val="accent2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</a:rPr>
              <a:t>Concept Prioritization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(10 Minutes) </a:t>
            </a:r>
          </a:p>
          <a:p>
            <a:pPr marL="457200" indent="-457200">
              <a:buClr>
                <a:schemeClr val="accent2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</a:rPr>
              <a:t>Closing</a:t>
            </a:r>
            <a:r>
              <a:rPr lang="en-US" dirty="0">
                <a:latin typeface="+mn-lt"/>
              </a:rPr>
              <a:t>  </a:t>
            </a:r>
            <a:r>
              <a:rPr lang="en-US" sz="1800" dirty="0">
                <a:latin typeface="+mn-lt"/>
              </a:rPr>
              <a:t>(15-30 Minutes)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3231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F1E5-AB40-B5E9-45CA-9A7AE997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22107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422F4A2-1D74-5EE3-B15B-C052476A3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873" y="1463040"/>
            <a:ext cx="3268494" cy="36576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 wrap="square">
            <a:normAutofit/>
          </a:bodyPr>
          <a:lstStyle/>
          <a:p>
            <a:r>
              <a:rPr lang="en-US"/>
              <a:t>Closing</a:t>
            </a:r>
            <a:endParaRPr lang="en-US" b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5394325" cy="4022725"/>
          </a:xfrm>
        </p:spPr>
        <p:txBody>
          <a:bodyPr wrap="square">
            <a:normAutofit/>
          </a:bodyPr>
          <a:lstStyle/>
          <a:p>
            <a:pPr marL="0" indent="0">
              <a:buNone/>
            </a:pPr>
            <a:r>
              <a:rPr lang="en-US">
                <a:effectLst/>
              </a:rPr>
              <a:t>Thank you for attending the Windermere Town Square Design Charrette!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Want to provide additional input and feedback?</a:t>
            </a:r>
            <a:br>
              <a:rPr lang="en-US"/>
            </a:br>
            <a:br>
              <a:rPr lang="en-US"/>
            </a:br>
            <a:r>
              <a:rPr lang="en-US"/>
              <a:t>Take the </a:t>
            </a:r>
            <a:r>
              <a:rPr lang="en-US" b="1"/>
              <a:t>ONLINE SURVEY</a:t>
            </a:r>
            <a:r>
              <a:rPr lang="en-US"/>
              <a:t>!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824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F1E5-AB40-B5E9-45CA-9A7AE997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3145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10972800" cy="4396075"/>
          </a:xfrm>
        </p:spPr>
        <p:txBody>
          <a:bodyPr/>
          <a:lstStyle/>
          <a:p>
            <a:pPr marL="0">
              <a:lnSpc>
                <a:spcPct val="150000"/>
              </a:lnSpc>
            </a:pPr>
            <a:r>
              <a:rPr lang="en-US" dirty="0"/>
              <a:t>Analyze the existing conditions and uses of Town Square</a:t>
            </a:r>
          </a:p>
          <a:p>
            <a:pPr marL="0">
              <a:lnSpc>
                <a:spcPct val="150000"/>
              </a:lnSpc>
            </a:pPr>
            <a:r>
              <a:rPr lang="en-US" b="1" u="sng" dirty="0"/>
              <a:t>Facilitate an open discussion for future Planning Efforts</a:t>
            </a:r>
          </a:p>
          <a:p>
            <a:pPr marL="0">
              <a:lnSpc>
                <a:spcPct val="150000"/>
              </a:lnSpc>
            </a:pPr>
            <a:r>
              <a:rPr lang="en-US" dirty="0"/>
              <a:t>Present Input to Town Council at a Workshop</a:t>
            </a:r>
          </a:p>
          <a:p>
            <a:pPr marL="0">
              <a:lnSpc>
                <a:spcPct val="150000"/>
              </a:lnSpc>
            </a:pPr>
            <a:r>
              <a:rPr lang="en-US" dirty="0"/>
              <a:t>Prepare several concepts based on the Stakeholder Input</a:t>
            </a:r>
          </a:p>
          <a:p>
            <a:pPr marL="0">
              <a:lnSpc>
                <a:spcPct val="150000"/>
              </a:lnSpc>
            </a:pPr>
            <a:r>
              <a:rPr lang="en-US" dirty="0"/>
              <a:t>Present Concepts to Town Council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and Scope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99412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ette">
            <a:extLst>
              <a:ext uri="{FF2B5EF4-FFF2-40B4-BE49-F238E27FC236}">
                <a16:creationId xmlns:a16="http://schemas.microsoft.com/office/drawing/2014/main" id="{9739EB97-5F4F-FE54-7D18-84C6ACC8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47329" y="1600200"/>
            <a:ext cx="36576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 wrap="square">
            <a:normAutofit/>
          </a:bodyPr>
          <a:lstStyle/>
          <a:p>
            <a:r>
              <a:rPr lang="en-US"/>
              <a:t>Expectations and Purpose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6980225" cy="4022725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What is a </a:t>
            </a:r>
            <a:r>
              <a:rPr lang="en-US" sz="2000" b="1" dirty="0">
                <a:cs typeface="Calibri"/>
              </a:rPr>
              <a:t>Design Charrette?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Charrette, a French word meaning “chariot” or “cart,” derives from stories of architectural students during the Beaux-Arts Period in Paris during the 19</a:t>
            </a:r>
            <a:r>
              <a:rPr lang="en-US" sz="1800" baseline="30000" dirty="0"/>
              <a:t>th</a:t>
            </a:r>
            <a:r>
              <a:rPr lang="en-US" sz="1800" dirty="0"/>
              <a:t> century.  The students’ work was collected in a charrette, and many continued frantically sketching as their designs were collected for critique.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>
                <a:cs typeface="Calibri"/>
              </a:rPr>
              <a:t>A design charrette is an assembly of stakeholders who </a:t>
            </a:r>
            <a:r>
              <a:rPr lang="en-US" sz="1800" b="1" dirty="0">
                <a:solidFill>
                  <a:srgbClr val="0070C0"/>
                </a:solidFill>
                <a:cs typeface="Calibri"/>
              </a:rPr>
              <a:t>work together</a:t>
            </a:r>
            <a:r>
              <a:rPr lang="en-US" sz="1800" dirty="0">
                <a:cs typeface="Calibri"/>
              </a:rPr>
              <a:t> in a condensed session to strive </a:t>
            </a:r>
            <a:r>
              <a:rPr lang="en-US" sz="1800" b="1" dirty="0">
                <a:solidFill>
                  <a:srgbClr val="0070C0"/>
                </a:solidFill>
                <a:cs typeface="Calibri"/>
              </a:rPr>
              <a:t>towards a</a:t>
            </a:r>
            <a:r>
              <a:rPr lang="en-US" sz="180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sz="1800" b="1" dirty="0">
                <a:solidFill>
                  <a:srgbClr val="0070C0"/>
                </a:solidFill>
                <a:cs typeface="Calibri"/>
              </a:rPr>
              <a:t>common design solution</a:t>
            </a:r>
            <a:r>
              <a:rPr lang="en-US" sz="1800" dirty="0">
                <a:cs typeface="Calibri"/>
              </a:rPr>
              <a:t>. Ideas are explored through </a:t>
            </a:r>
            <a:r>
              <a:rPr lang="en-US" sz="1800" b="1" dirty="0">
                <a:solidFill>
                  <a:srgbClr val="0070C0"/>
                </a:solidFill>
                <a:cs typeface="Calibri"/>
              </a:rPr>
              <a:t>collaboration</a:t>
            </a:r>
            <a:r>
              <a:rPr lang="en-US" sz="1800" dirty="0">
                <a:cs typeface="Calibri"/>
              </a:rPr>
              <a:t> via both writing and sketched concepts to </a:t>
            </a:r>
            <a:r>
              <a:rPr lang="en-US" sz="1800" b="1" dirty="0">
                <a:solidFill>
                  <a:srgbClr val="0070C0"/>
                </a:solidFill>
                <a:cs typeface="Calibri"/>
              </a:rPr>
              <a:t>discover and further diverse design ideas</a:t>
            </a:r>
            <a:r>
              <a:rPr lang="en-US" sz="1800" dirty="0">
                <a:solidFill>
                  <a:srgbClr val="0070C0"/>
                </a:solidFill>
                <a:cs typeface="Calibri"/>
              </a:rPr>
              <a:t>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3065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F1E5-AB40-B5E9-45CA-9A7AE997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Team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67353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F3F4-C4ED-0D66-8EE6-C05EE843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63040"/>
            <a:ext cx="11289030" cy="349326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Site Analysis</a:t>
            </a:r>
          </a:p>
          <a:p>
            <a:pPr>
              <a:lnSpc>
                <a:spcPct val="200000"/>
              </a:lnSpc>
            </a:pPr>
            <a:r>
              <a:rPr lang="en-US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Current Uses</a:t>
            </a:r>
          </a:p>
          <a:p>
            <a:pPr>
              <a:lnSpc>
                <a:spcPct val="200000"/>
              </a:lnSpc>
            </a:pPr>
            <a:r>
              <a:rPr lang="en-US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Planned Improvements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37197-78F8-FB0E-9D39-2D25C23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972800" cy="590931"/>
          </a:xfrm>
        </p:spPr>
        <p:txBody>
          <a:bodyPr/>
          <a:lstStyle/>
          <a:p>
            <a:r>
              <a:rPr lang="en-US"/>
              <a:t>What we know</a:t>
            </a:r>
          </a:p>
        </p:txBody>
      </p:sp>
      <p:pic>
        <p:nvPicPr>
          <p:cNvPr id="4" name="Picture Placeholder 4" descr="A map of a neighborhood&#10;&#10;Description automatically generated">
            <a:extLst>
              <a:ext uri="{FF2B5EF4-FFF2-40B4-BE49-F238E27FC236}">
                <a16:creationId xmlns:a16="http://schemas.microsoft.com/office/drawing/2014/main" id="{F5190BB9-B139-EFD6-84D7-8C27BFDD4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" b="-1466"/>
          <a:stretch/>
        </p:blipFill>
        <p:spPr>
          <a:xfrm>
            <a:off x="3598059" y="377687"/>
            <a:ext cx="7138272" cy="5415856"/>
          </a:xfrm>
          <a:prstGeom prst="rect">
            <a:avLst/>
          </a:prstGeom>
          <a:effectLst>
            <a:glow rad="228600">
              <a:schemeClr val="bg1">
                <a:lumMod val="65000"/>
                <a:alpha val="76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6274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map of a neighborhood&#10;&#10;Description automatically generated">
            <a:extLst>
              <a:ext uri="{FF2B5EF4-FFF2-40B4-BE49-F238E27FC236}">
                <a16:creationId xmlns:a16="http://schemas.microsoft.com/office/drawing/2014/main" id="{36CEB7B9-6716-3D92-1A89-D5A4117201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842" y="0"/>
            <a:ext cx="7431157" cy="6858000"/>
          </a:xfrm>
        </p:spPr>
      </p:pic>
      <p:pic>
        <p:nvPicPr>
          <p:cNvPr id="6" name="Picture Placeholder 4" descr="A map of a neighborhood&#10;&#10;Description automatically generated">
            <a:extLst>
              <a:ext uri="{FF2B5EF4-FFF2-40B4-BE49-F238E27FC236}">
                <a16:creationId xmlns:a16="http://schemas.microsoft.com/office/drawing/2014/main" id="{6BDBCCC9-1240-4BDF-5D50-971C81007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21"/>
          <a:stretch/>
        </p:blipFill>
        <p:spPr>
          <a:xfrm>
            <a:off x="0" y="1322451"/>
            <a:ext cx="2722659" cy="5485343"/>
          </a:xfrm>
          <a:prstGeom prst="rect">
            <a:avLst/>
          </a:prstGeom>
        </p:spPr>
      </p:pic>
      <p:pic>
        <p:nvPicPr>
          <p:cNvPr id="7" name="Picture Placeholder 4" descr="A map of a neighborhood&#10;&#10;Description automatically generated">
            <a:extLst>
              <a:ext uri="{FF2B5EF4-FFF2-40B4-BE49-F238E27FC236}">
                <a16:creationId xmlns:a16="http://schemas.microsoft.com/office/drawing/2014/main" id="{22D0AFCA-E6D1-1C92-BC6A-F21395869A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21"/>
          <a:stretch/>
        </p:blipFill>
        <p:spPr>
          <a:xfrm>
            <a:off x="2464242" y="1260380"/>
            <a:ext cx="2404607" cy="18300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2997F3-E7CB-30FD-FA05-652852F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2204530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de Trim">
      <a:dk1>
        <a:srgbClr val="262626"/>
      </a:dk1>
      <a:lt1>
        <a:srgbClr val="FFFFFF"/>
      </a:lt1>
      <a:dk2>
        <a:srgbClr val="595959"/>
      </a:dk2>
      <a:lt2>
        <a:srgbClr val="F2F2F2"/>
      </a:lt2>
      <a:accent1>
        <a:srgbClr val="43B02A"/>
      </a:accent1>
      <a:accent2>
        <a:srgbClr val="0082BA"/>
      </a:accent2>
      <a:accent3>
        <a:srgbClr val="C63663"/>
      </a:accent3>
      <a:accent4>
        <a:srgbClr val="DC582A"/>
      </a:accent4>
      <a:accent5>
        <a:srgbClr val="72246C"/>
      </a:accent5>
      <a:accent6>
        <a:srgbClr val="3EB1C8"/>
      </a:accent6>
      <a:hlink>
        <a:srgbClr val="009999"/>
      </a:hlink>
      <a:folHlink>
        <a:srgbClr val="00FF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gray"/>
      <a:bodyPr vert="horz" lIns="0" tIns="0" rIns="0" bIns="0" rtlCol="0" anchor="t">
        <a:noAutofit/>
      </a:bodyPr>
      <a:lstStyle>
        <a:defPPr algn="l"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de Trim Standard Presentation Template.pptx" id="{DF5C9DE1-F493-4491-B623-3649F8B79F97}" vid="{34CE3AC7-286B-4F66-8454-A7E13E01A0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0749ab4-a000-4723-b8bd-c47c62a01a00}" enabled="0" method="" siteId="{80749ab4-a000-4723-b8bd-c47c62a01a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Wade Trim Standard Presentation_template</Template>
  <TotalTime>299</TotalTime>
  <Words>781</Words>
  <Application>Microsoft Office PowerPoint</Application>
  <PresentationFormat>Widescreen</PresentationFormat>
  <Paragraphs>135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Wingdings</vt:lpstr>
      <vt:lpstr>Franklin Gothic Book</vt:lpstr>
      <vt:lpstr>Arial</vt:lpstr>
      <vt:lpstr>STXingkai</vt:lpstr>
      <vt:lpstr>Calibri</vt:lpstr>
      <vt:lpstr>Dreaming Outloud Pro</vt:lpstr>
      <vt:lpstr>Office Theme</vt:lpstr>
      <vt:lpstr>Town of Windermere Town Square Charrette</vt:lpstr>
      <vt:lpstr>Town of Windermere Town Square Charrette</vt:lpstr>
      <vt:lpstr>PowerPoint Presentation</vt:lpstr>
      <vt:lpstr>Introduction</vt:lpstr>
      <vt:lpstr>Goals and Scope of the Project</vt:lpstr>
      <vt:lpstr>Expectations and Purpose</vt:lpstr>
      <vt:lpstr>Design Team Presentation </vt:lpstr>
      <vt:lpstr>What we know</vt:lpstr>
      <vt:lpstr>Site Analysis</vt:lpstr>
      <vt:lpstr>Current Uses</vt:lpstr>
      <vt:lpstr>Planned  Improvements</vt:lpstr>
      <vt:lpstr>The Main Event Breakout Session</vt:lpstr>
      <vt:lpstr>Ground Rules</vt:lpstr>
      <vt:lpstr>Small Group Icebreaker (5 Minutes) </vt:lpstr>
      <vt:lpstr>Small Group Discussion  (5 Minutes) </vt:lpstr>
      <vt:lpstr>Small Group Discussion</vt:lpstr>
      <vt:lpstr>Small Group Presentation  (5 Minutes) </vt:lpstr>
      <vt:lpstr>What do you want?</vt:lpstr>
      <vt:lpstr>What do you want?</vt:lpstr>
      <vt:lpstr>What do you want?</vt:lpstr>
      <vt:lpstr>What do you want?</vt:lpstr>
      <vt:lpstr>What do you want?</vt:lpstr>
      <vt:lpstr>What do you want?</vt:lpstr>
      <vt:lpstr>What do you want?</vt:lpstr>
      <vt:lpstr>What do you want?  (10 Minutes) </vt:lpstr>
      <vt:lpstr>What do you want?  (15 Minutes) </vt:lpstr>
      <vt:lpstr> Small Group Presentations  (10 Minutes) </vt:lpstr>
      <vt:lpstr>Concept Prioritization </vt:lpstr>
      <vt:lpstr>Concept Priority  (10 Minutes) </vt:lpstr>
      <vt:lpstr>Closing</vt:lpstr>
      <vt:lpstr>Closing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Thompson, Chris</dc:creator>
  <cp:lastModifiedBy>Thompson, Chris</cp:lastModifiedBy>
  <cp:revision>2</cp:revision>
  <cp:lastPrinted>2018-07-06T15:18:57Z</cp:lastPrinted>
  <dcterms:created xsi:type="dcterms:W3CDTF">2024-09-23T12:28:59Z</dcterms:created>
  <dcterms:modified xsi:type="dcterms:W3CDTF">2024-10-31T18:50:38Z</dcterms:modified>
</cp:coreProperties>
</file>