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9" r:id="rId2"/>
    <p:sldId id="268" r:id="rId3"/>
    <p:sldId id="269" r:id="rId4"/>
    <p:sldId id="267" r:id="rId5"/>
    <p:sldId id="257" r:id="rId6"/>
    <p:sldId id="265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81CD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3"/>
    <p:restoredTop sz="94831"/>
  </p:normalViewPr>
  <p:slideViewPr>
    <p:cSldViewPr snapToGrid="0">
      <p:cViewPr varScale="1">
        <p:scale>
          <a:sx n="135" d="100"/>
          <a:sy n="135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69F5C-43EC-4149-B5B0-7B6DBCD6A2C4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CA287-7D79-044B-9A3D-5A351653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CA287-7D79-044B-9A3D-5A35165350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B34-9ABA-D16B-96B1-97B002221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5269F5-5F6F-C561-169C-3A1BD756E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BC9D7-0E7C-8342-4BCF-FEEBAD91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BA80-D894-B36D-373E-5C3D2E94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0560B-80B0-FA8D-2A77-13E91627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1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B276-6FAD-1FA1-5CFE-ED36D673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749A0-B2AD-0FD0-5D44-781C8A0E5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F99F6-3462-C7AA-8673-0D135FB4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8DA8D-BAAD-8975-70A1-4400C295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4A477-AB02-61CD-682A-927FF18E9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D3775D-168A-D358-7AD0-30ECCBE33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59621-12B9-52F8-1FED-7C0CE4B0E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9EA1F-31A3-2C10-0383-8A69F0EB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81046-E483-D7BC-00F9-829BC70B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2FBF2-18C9-A5DF-055C-A634A546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3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33A0-2067-8EF2-7392-F7AD24766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C086-81AC-D7A4-5491-103D0A8FC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D8C99-BEF0-716B-E3AF-95C8157BB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E1B30-7BA3-7D4E-D390-26DE72AF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963A8-FBB0-18D2-333B-870CA412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1C69F-84B0-990E-3543-31699248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D9080-2AC8-0B02-18C7-B265AA090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18942-9BC9-15B1-F9A7-83C47878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7A74F-7C68-A726-ABB4-D7931D58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CBA14-4873-08E0-6E51-F2C32F42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6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11882-CDF4-29D0-3676-530E8DE4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01D84-308B-23B2-4898-0EDE53AEB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B1F8D-7EA9-C54A-75CB-0A0518D8D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7D2E-55CF-9AA4-0785-6DC59375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E4079-CFFA-71EE-A52C-E49F0FFA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7EA80-6650-EDA0-9894-30B2773F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2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F0A0-191C-B1BE-AB32-571F1779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292BA-94C9-6983-4148-5ECF13DF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52DD0-D286-34ED-06B1-EE23F7248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F1B35-76E4-F3DD-DB9B-83611181E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7C9C7-BFC2-CED2-BC15-FF6631338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858A6-8895-9DBB-7337-CBEAA499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055BD1-4686-1EE9-FCB4-AC5811252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6791E-73BB-A05C-6D7E-DDB9587B6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3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288E-1600-5831-7F0E-A2CD5296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A6BB3-BAB7-6700-D8A3-643C2DE4A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54A9B-497C-4113-3EA8-A8307E1BE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69EA4-9701-1550-F696-6C14A4A9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7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51C66-17A7-D412-6074-2B2FAFB1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BD68B-3F02-FD9F-7030-04A76D47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237E3-4AFF-A409-1BE5-25C5584F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8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07F6-BE8D-EB53-3DA8-B3526704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6EDF2-AA94-3A69-A96B-797D434C9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66707-74A0-B967-AEC7-792ACB710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F4486-9A9D-CF84-7745-874D3B91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51796-8199-773B-1676-4314D769A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EFED8-A5FA-8835-6DED-627FB817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BF7DF-BA26-CEBB-2B16-009278CC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D3013-C59D-920A-965F-E2039BAE8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84FDA-1E88-78EC-6A7E-2A64235D7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B4382-45DF-C38A-01D6-9A1AE6FA1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F10C6-FBC9-7C11-43FB-4DBD03B0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7E03D-F9A7-1BB3-1A5B-C71A3BA6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0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D4C98D-E771-39E7-93DB-710A0673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813EF-211B-C34D-306C-33BCBA35B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CA181-A91B-6F4D-119D-374BFA937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25B89-EBA8-8642-A38F-8899EB87544B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F9F29-3DF3-FD16-C137-92F8D6F3B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2D6F5-DE7A-11B5-770F-949A85883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1B27-C43F-794C-AE0F-46E09CF8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4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0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uilding, outdoor, house, plant&#10;&#10;Description automatically generated">
            <a:extLst>
              <a:ext uri="{FF2B5EF4-FFF2-40B4-BE49-F238E27FC236}">
                <a16:creationId xmlns:a16="http://schemas.microsoft.com/office/drawing/2014/main" id="{16131F0B-02E5-F1BF-F2E6-168879F80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079" b="14675"/>
          <a:stretch/>
        </p:blipFill>
        <p:spPr>
          <a:xfrm>
            <a:off x="-3048" y="-10197"/>
            <a:ext cx="12188762" cy="6858000"/>
          </a:xfrm>
          <a:prstGeom prst="rect">
            <a:avLst/>
          </a:prstGeom>
        </p:spPr>
      </p:pic>
      <p:pic>
        <p:nvPicPr>
          <p:cNvPr id="3" name="Picture 2" descr="A picture containing building, outdoor, plant, sky&#10;&#10;Description automatically generated">
            <a:extLst>
              <a:ext uri="{FF2B5EF4-FFF2-40B4-BE49-F238E27FC236}">
                <a16:creationId xmlns:a16="http://schemas.microsoft.com/office/drawing/2014/main" id="{7EAAD4D7-4CAB-49E9-6F56-06AAFFEDE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04" r="-2" b="38089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10" name="Picture 9" descr="A picture containing building, outdoor, sky, property&#10;&#10;Description automatically generated">
            <a:extLst>
              <a:ext uri="{FF2B5EF4-FFF2-40B4-BE49-F238E27FC236}">
                <a16:creationId xmlns:a16="http://schemas.microsoft.com/office/drawing/2014/main" id="{914EAFC0-DD7D-6811-ED6F-EBFD94693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78" b="902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4" name="Picture 13" descr="A close-up of a sign&#10;&#10;Description automatically generated with medium confidence">
            <a:extLst>
              <a:ext uri="{FF2B5EF4-FFF2-40B4-BE49-F238E27FC236}">
                <a16:creationId xmlns:a16="http://schemas.microsoft.com/office/drawing/2014/main" id="{598A7DE6-D9E4-5958-BA92-06D821932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62" r="28694"/>
          <a:stretch/>
        </p:blipFill>
        <p:spPr>
          <a:xfrm>
            <a:off x="8653074" y="239204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D5A05-285B-7EBF-55E6-4164C16E88AB}"/>
              </a:ext>
            </a:extLst>
          </p:cNvPr>
          <p:cNvSpPr txBox="1"/>
          <p:nvPr/>
        </p:nvSpPr>
        <p:spPr>
          <a:xfrm>
            <a:off x="3868033" y="5041795"/>
            <a:ext cx="6801056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Windermere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Town Hall Renovations</a:t>
            </a:r>
          </a:p>
        </p:txBody>
      </p:sp>
    </p:spTree>
    <p:extLst>
      <p:ext uri="{BB962C8B-B14F-4D97-AF65-F5344CB8AC3E}">
        <p14:creationId xmlns:p14="http://schemas.microsoft.com/office/powerpoint/2010/main" val="2853031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5CAD6-4087-2870-D978-D319DEC825AE}"/>
              </a:ext>
            </a:extLst>
          </p:cNvPr>
          <p:cNvSpPr txBox="1"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387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Proposed Enhancements and Modifications</a:t>
            </a:r>
          </a:p>
        </p:txBody>
      </p:sp>
      <p:pic>
        <p:nvPicPr>
          <p:cNvPr id="15" name="Picture 14" descr="A picture containing building, outdoor, plant, property&#10;&#10;Description automatically generated">
            <a:extLst>
              <a:ext uri="{FF2B5EF4-FFF2-40B4-BE49-F238E27FC236}">
                <a16:creationId xmlns:a16="http://schemas.microsoft.com/office/drawing/2014/main" id="{02F239D8-201D-7A76-AEF9-9A39FB5F0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7" y="1773365"/>
            <a:ext cx="3939258" cy="4649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E2641-1831-438E-BDA1-817553A9A5B0}"/>
              </a:ext>
            </a:extLst>
          </p:cNvPr>
          <p:cNvSpPr txBox="1"/>
          <p:nvPr/>
        </p:nvSpPr>
        <p:spPr>
          <a:xfrm>
            <a:off x="6629024" y="1708132"/>
            <a:ext cx="419973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Safety, Accessibility and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Provide foundation enhancements for porch columns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Provide new handicapped ramp on north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Improve stage access and add HC lift for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new exits at west stage area and back Kitchen east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guard rails at main entry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Remove steps at NE corner of 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Provide access from multipurpose room to porch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C56743-0F3C-8DA9-9B01-0D536493B8B1}"/>
              </a:ext>
            </a:extLst>
          </p:cNvPr>
          <p:cNvSpPr txBox="1"/>
          <p:nvPr/>
        </p:nvSpPr>
        <p:spPr>
          <a:xfrm>
            <a:off x="6629021" y="3370125"/>
            <a:ext cx="387484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Historical Aesthetic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Improved roof enhancements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Renovate porch columns/stairs/rails with Hardie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Replace rotted 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New metal roof for entire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Eliminate flat roofs over Porch and Toilet extensions 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       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 pitched ‘overbuild’ metal roofs, to gutters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72436-3006-AC96-F4F3-0430C4D1C3B2}"/>
              </a:ext>
            </a:extLst>
          </p:cNvPr>
          <p:cNvSpPr txBox="1"/>
          <p:nvPr/>
        </p:nvSpPr>
        <p:spPr>
          <a:xfrm>
            <a:off x="6629022" y="4784712"/>
            <a:ext cx="362477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Enhancements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Multi-purpose room serves also as Bridal Room 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when engaged with adjacent Family Toilet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Restroom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Addition of two Family/Accessible Restrooms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Exterior Access to TH Restrooms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New Kitchen Equipment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 Serving Counter with 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       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wall cabinets between windows.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4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45CAD6-4087-2870-D978-D319DEC825AE}"/>
              </a:ext>
            </a:extLst>
          </p:cNvPr>
          <p:cNvSpPr txBox="1"/>
          <p:nvPr/>
        </p:nvSpPr>
        <p:spPr>
          <a:xfrm>
            <a:off x="4561285" y="5634603"/>
            <a:ext cx="5782624" cy="52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897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8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Existing Floor Plan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building, outdoor, property, home&#10;&#10;Description automatically generated">
            <a:extLst>
              <a:ext uri="{FF2B5EF4-FFF2-40B4-BE49-F238E27FC236}">
                <a16:creationId xmlns:a16="http://schemas.microsoft.com/office/drawing/2014/main" id="{6B6D5FAA-7303-650A-5EF3-BA6B628F6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06" y="897640"/>
            <a:ext cx="2888011" cy="5062718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 descr="A floor plan of a house&#10;&#10;Description automatically generated with low confidence">
            <a:extLst>
              <a:ext uri="{FF2B5EF4-FFF2-40B4-BE49-F238E27FC236}">
                <a16:creationId xmlns:a16="http://schemas.microsoft.com/office/drawing/2014/main" id="{B647A994-78E5-5B31-95CA-84F09716E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5868" t="6342" r="10633" b="10018"/>
          <a:stretch/>
        </p:blipFill>
        <p:spPr>
          <a:xfrm>
            <a:off x="4899803" y="897639"/>
            <a:ext cx="6236077" cy="47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2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floor plan of a house&#10;&#10;Description automatically generated with low confidence">
            <a:extLst>
              <a:ext uri="{FF2B5EF4-FFF2-40B4-BE49-F238E27FC236}">
                <a16:creationId xmlns:a16="http://schemas.microsoft.com/office/drawing/2014/main" id="{C349A322-1641-C85E-B5AE-3DB590B4D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7" t="4289" r="9274" b="4291"/>
          <a:stretch/>
        </p:blipFill>
        <p:spPr>
          <a:xfrm>
            <a:off x="4076929" y="702292"/>
            <a:ext cx="7058951" cy="5085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45CAD6-4087-2870-D978-D319DEC825AE}"/>
              </a:ext>
            </a:extLst>
          </p:cNvPr>
          <p:cNvSpPr txBox="1"/>
          <p:nvPr/>
        </p:nvSpPr>
        <p:spPr>
          <a:xfrm>
            <a:off x="4561285" y="5634603"/>
            <a:ext cx="5782624" cy="52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897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8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Revised Floor Plan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building, outdoor, property, home&#10;&#10;Description automatically generated">
            <a:extLst>
              <a:ext uri="{FF2B5EF4-FFF2-40B4-BE49-F238E27FC236}">
                <a16:creationId xmlns:a16="http://schemas.microsoft.com/office/drawing/2014/main" id="{6B6D5FAA-7303-650A-5EF3-BA6B628F6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06" y="897640"/>
            <a:ext cx="2888011" cy="5062718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495437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floor plan of a house&#10;&#10;Description automatically generated with medium confidence">
            <a:extLst>
              <a:ext uri="{FF2B5EF4-FFF2-40B4-BE49-F238E27FC236}">
                <a16:creationId xmlns:a16="http://schemas.microsoft.com/office/drawing/2014/main" id="{B690B780-CE31-6EED-A409-4D8BE69AF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988" y="643467"/>
            <a:ext cx="2982715" cy="247565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loor plan of a house&#10;&#10;Description automatically generated with medium confidence">
            <a:extLst>
              <a:ext uri="{FF2B5EF4-FFF2-40B4-BE49-F238E27FC236}">
                <a16:creationId xmlns:a16="http://schemas.microsoft.com/office/drawing/2014/main" id="{0645C259-8D6E-6AE6-8723-7D37DD1AA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71" y="966776"/>
            <a:ext cx="6565929" cy="4924447"/>
          </a:xfrm>
          <a:prstGeom prst="rect">
            <a:avLst/>
          </a:prstGeom>
        </p:spPr>
      </p:pic>
      <p:pic>
        <p:nvPicPr>
          <p:cNvPr id="9" name="Picture 8" descr="A floor plan of a bathroom&#10;&#10;Description automatically generated with low confidence">
            <a:extLst>
              <a:ext uri="{FF2B5EF4-FFF2-40B4-BE49-F238E27FC236}">
                <a16:creationId xmlns:a16="http://schemas.microsoft.com/office/drawing/2014/main" id="{D76AB1FF-FEBD-42A9-19BF-1269C8D20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823" y="3748194"/>
            <a:ext cx="1715909" cy="262974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3ECA9FC-E0BA-F92E-6806-78C659BEB9C6}"/>
              </a:ext>
            </a:extLst>
          </p:cNvPr>
          <p:cNvSpPr/>
          <p:nvPr/>
        </p:nvSpPr>
        <p:spPr>
          <a:xfrm>
            <a:off x="1359243" y="1383957"/>
            <a:ext cx="1717590" cy="1433384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1595EA-1FC4-5D6E-FC9E-FF5DFD2BC61B}"/>
              </a:ext>
            </a:extLst>
          </p:cNvPr>
          <p:cNvSpPr/>
          <p:nvPr/>
        </p:nvSpPr>
        <p:spPr>
          <a:xfrm>
            <a:off x="857473" y="2930996"/>
            <a:ext cx="1717590" cy="2467232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9BA93-834E-1795-0FBB-0D1E911D7867}"/>
              </a:ext>
            </a:extLst>
          </p:cNvPr>
          <p:cNvSpPr txBox="1"/>
          <p:nvPr/>
        </p:nvSpPr>
        <p:spPr>
          <a:xfrm flipH="1">
            <a:off x="1154070" y="1060791"/>
            <a:ext cx="41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D1A059-B127-88DE-55D5-B349293212EF}"/>
              </a:ext>
            </a:extLst>
          </p:cNvPr>
          <p:cNvSpPr txBox="1"/>
          <p:nvPr/>
        </p:nvSpPr>
        <p:spPr>
          <a:xfrm>
            <a:off x="2025585" y="5188717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694B05-52DD-9670-35ED-B9D06F519306}"/>
              </a:ext>
            </a:extLst>
          </p:cNvPr>
          <p:cNvSpPr txBox="1"/>
          <p:nvPr/>
        </p:nvSpPr>
        <p:spPr>
          <a:xfrm>
            <a:off x="7695873" y="3746992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DA729E-455F-F87A-BE01-15C84C2E81D7}"/>
              </a:ext>
            </a:extLst>
          </p:cNvPr>
          <p:cNvSpPr txBox="1"/>
          <p:nvPr/>
        </p:nvSpPr>
        <p:spPr>
          <a:xfrm flipH="1">
            <a:off x="7628149" y="643610"/>
            <a:ext cx="41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9918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floor plan of a house&#10;&#10;Description automatically generated with medium confidence">
            <a:extLst>
              <a:ext uri="{FF2B5EF4-FFF2-40B4-BE49-F238E27FC236}">
                <a16:creationId xmlns:a16="http://schemas.microsoft.com/office/drawing/2014/main" id="{0F49DC25-F6C2-1F5F-A8BA-F99F4CD2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71" y="966776"/>
            <a:ext cx="6565929" cy="49244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5539BB-0F80-DB2D-A188-F8223C2894F0}"/>
              </a:ext>
            </a:extLst>
          </p:cNvPr>
          <p:cNvSpPr/>
          <p:nvPr/>
        </p:nvSpPr>
        <p:spPr>
          <a:xfrm>
            <a:off x="4741142" y="2402428"/>
            <a:ext cx="1717590" cy="1433384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C41F0A-C768-ADEF-9BA3-A202E9ACD2CA}"/>
              </a:ext>
            </a:extLst>
          </p:cNvPr>
          <p:cNvSpPr/>
          <p:nvPr/>
        </p:nvSpPr>
        <p:spPr>
          <a:xfrm>
            <a:off x="3859011" y="4070157"/>
            <a:ext cx="2724234" cy="1903360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3283D-9E9D-A73F-9D00-751967D21398}"/>
              </a:ext>
            </a:extLst>
          </p:cNvPr>
          <p:cNvSpPr txBox="1"/>
          <p:nvPr/>
        </p:nvSpPr>
        <p:spPr>
          <a:xfrm flipH="1">
            <a:off x="4649624" y="1996968"/>
            <a:ext cx="41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C6A92-5473-CD83-B4F4-CFD3575F801C}"/>
              </a:ext>
            </a:extLst>
          </p:cNvPr>
          <p:cNvSpPr txBox="1"/>
          <p:nvPr/>
        </p:nvSpPr>
        <p:spPr>
          <a:xfrm>
            <a:off x="3555293" y="3835812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pic>
        <p:nvPicPr>
          <p:cNvPr id="10" name="Picture 9" descr="A floor plan of a house&#10;&#10;Description automatically generated with medium confidence">
            <a:extLst>
              <a:ext uri="{FF2B5EF4-FFF2-40B4-BE49-F238E27FC236}">
                <a16:creationId xmlns:a16="http://schemas.microsoft.com/office/drawing/2014/main" id="{361109ED-0E7D-715D-F74F-D006AD98A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4103135"/>
            <a:ext cx="3942458" cy="18374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8D5BB-346D-3857-2747-B467A9AF5EBF}"/>
              </a:ext>
            </a:extLst>
          </p:cNvPr>
          <p:cNvSpPr txBox="1"/>
          <p:nvPr/>
        </p:nvSpPr>
        <p:spPr>
          <a:xfrm>
            <a:off x="7683861" y="3651929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pic>
        <p:nvPicPr>
          <p:cNvPr id="12" name="Picture 11" descr="A picture containing diagram, sketch, technical drawing, plan&#10;&#10;Description automatically generated">
            <a:extLst>
              <a:ext uri="{FF2B5EF4-FFF2-40B4-BE49-F238E27FC236}">
                <a16:creationId xmlns:a16="http://schemas.microsoft.com/office/drawing/2014/main" id="{8AC599FD-D0BC-6EDD-FAA2-B083ABC02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030" y="532827"/>
            <a:ext cx="3606800" cy="2705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6DCA3C-0858-1E5A-B0C3-B28111F15F07}"/>
              </a:ext>
            </a:extLst>
          </p:cNvPr>
          <p:cNvSpPr txBox="1"/>
          <p:nvPr/>
        </p:nvSpPr>
        <p:spPr>
          <a:xfrm flipH="1">
            <a:off x="7594332" y="466256"/>
            <a:ext cx="41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0918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30D2B329-7B6D-6647-AE34-2BA98E6CF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26" r="2" b="2"/>
          <a:stretch/>
        </p:blipFill>
        <p:spPr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4F0CFA9-A656-F58F-8080-914C565E8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0" r="-1" b="-1"/>
          <a:stretch/>
        </p:blipFill>
        <p:spPr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45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170</Words>
  <Application>Microsoft Macintosh PowerPoint</Application>
  <PresentationFormat>Widescreen</PresentationFormat>
  <Paragraphs>37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Fitzgibbon</dc:creator>
  <cp:lastModifiedBy>John Fitzgibbon</cp:lastModifiedBy>
  <cp:revision>10</cp:revision>
  <cp:lastPrinted>2023-06-08T13:55:04Z</cp:lastPrinted>
  <dcterms:created xsi:type="dcterms:W3CDTF">2023-06-07T19:01:14Z</dcterms:created>
  <dcterms:modified xsi:type="dcterms:W3CDTF">2023-07-03T14:27:50Z</dcterms:modified>
</cp:coreProperties>
</file>